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59" r:id="rId3"/>
    <p:sldMasterId id="2147483776" r:id="rId4"/>
  </p:sldMasterIdLst>
  <p:notesMasterIdLst>
    <p:notesMasterId r:id="rId25"/>
  </p:notesMasterIdLst>
  <p:sldIdLst>
    <p:sldId id="257" r:id="rId5"/>
    <p:sldId id="289" r:id="rId6"/>
    <p:sldId id="290" r:id="rId7"/>
    <p:sldId id="291" r:id="rId8"/>
    <p:sldId id="262" r:id="rId9"/>
    <p:sldId id="292" r:id="rId10"/>
    <p:sldId id="266" r:id="rId11"/>
    <p:sldId id="295" r:id="rId12"/>
    <p:sldId id="296" r:id="rId13"/>
    <p:sldId id="294" r:id="rId14"/>
    <p:sldId id="298" r:id="rId15"/>
    <p:sldId id="299" r:id="rId16"/>
    <p:sldId id="300" r:id="rId17"/>
    <p:sldId id="271" r:id="rId18"/>
    <p:sldId id="301" r:id="rId19"/>
    <p:sldId id="302" r:id="rId20"/>
    <p:sldId id="303" r:id="rId21"/>
    <p:sldId id="304" r:id="rId22"/>
    <p:sldId id="305" r:id="rId23"/>
    <p:sldId id="2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EA2"/>
    <a:srgbClr val="185A9D"/>
    <a:srgbClr val="18BE9D"/>
    <a:srgbClr val="ED7D31"/>
    <a:srgbClr val="570941"/>
    <a:srgbClr val="081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>
        <p:scale>
          <a:sx n="66" d="100"/>
          <a:sy n="66" d="100"/>
        </p:scale>
        <p:origin x="2166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B3E2D-4CB0-4200-AA48-93B7162E059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98131-BB9E-4790-90F8-F1805EFB6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2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98131-BB9E-4790-90F8-F1805EFB69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98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98131-BB9E-4790-90F8-F1805EFB69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75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98131-BB9E-4790-90F8-F1805EFB69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0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Waiting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98131-BB9E-4790-90F8-F1805EFB69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36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Generally, this software provides the administrator with basic functions, such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F98131-BB9E-4790-90F8-F1805EFB69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15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3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858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5468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9150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826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917124" y="952700"/>
            <a:ext cx="3319422" cy="2524468"/>
          </a:xfrm>
          <a:custGeom>
            <a:avLst/>
            <a:gdLst>
              <a:gd name="connsiteX0" fmla="*/ 0 w 4425896"/>
              <a:gd name="connsiteY0" fmla="*/ 0 h 2524468"/>
              <a:gd name="connsiteX1" fmla="*/ 4393590 w 4425896"/>
              <a:gd name="connsiteY1" fmla="*/ 0 h 2524468"/>
              <a:gd name="connsiteX2" fmla="*/ 4425896 w 4425896"/>
              <a:gd name="connsiteY2" fmla="*/ 2524468 h 2524468"/>
              <a:gd name="connsiteX3" fmla="*/ 0 w 4425896"/>
              <a:gd name="connsiteY3" fmla="*/ 2492162 h 252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5896" h="2524468">
                <a:moveTo>
                  <a:pt x="0" y="0"/>
                </a:moveTo>
                <a:lnTo>
                  <a:pt x="4393590" y="0"/>
                </a:lnTo>
                <a:lnTo>
                  <a:pt x="4425896" y="2524468"/>
                </a:lnTo>
                <a:lnTo>
                  <a:pt x="0" y="24921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146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94228" y="2090406"/>
            <a:ext cx="1301773" cy="3715130"/>
          </a:xfrm>
          <a:custGeom>
            <a:avLst/>
            <a:gdLst>
              <a:gd name="connsiteX0" fmla="*/ 208041 w 1735697"/>
              <a:gd name="connsiteY0" fmla="*/ 0 h 3715130"/>
              <a:gd name="connsiteX1" fmla="*/ 1527657 w 1735697"/>
              <a:gd name="connsiteY1" fmla="*/ 0 h 3715130"/>
              <a:gd name="connsiteX2" fmla="*/ 1735697 w 1735697"/>
              <a:gd name="connsiteY2" fmla="*/ 208041 h 3715130"/>
              <a:gd name="connsiteX3" fmla="*/ 1735697 w 1735697"/>
              <a:gd name="connsiteY3" fmla="*/ 3507089 h 3715130"/>
              <a:gd name="connsiteX4" fmla="*/ 1527657 w 1735697"/>
              <a:gd name="connsiteY4" fmla="*/ 3715130 h 3715130"/>
              <a:gd name="connsiteX5" fmla="*/ 208041 w 1735697"/>
              <a:gd name="connsiteY5" fmla="*/ 3715130 h 3715130"/>
              <a:gd name="connsiteX6" fmla="*/ 0 w 1735697"/>
              <a:gd name="connsiteY6" fmla="*/ 3507089 h 3715130"/>
              <a:gd name="connsiteX7" fmla="*/ 0 w 1735697"/>
              <a:gd name="connsiteY7" fmla="*/ 208041 h 3715130"/>
              <a:gd name="connsiteX8" fmla="*/ 208041 w 1735697"/>
              <a:gd name="connsiteY8" fmla="*/ 0 h 3715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5697" h="3715130">
                <a:moveTo>
                  <a:pt x="208041" y="0"/>
                </a:moveTo>
                <a:lnTo>
                  <a:pt x="1527657" y="0"/>
                </a:lnTo>
                <a:cubicBezTo>
                  <a:pt x="1642554" y="0"/>
                  <a:pt x="1735697" y="93143"/>
                  <a:pt x="1735697" y="208041"/>
                </a:cubicBezTo>
                <a:lnTo>
                  <a:pt x="1735697" y="3507089"/>
                </a:lnTo>
                <a:cubicBezTo>
                  <a:pt x="1735697" y="3621987"/>
                  <a:pt x="1642554" y="3715130"/>
                  <a:pt x="1527657" y="3715130"/>
                </a:cubicBezTo>
                <a:lnTo>
                  <a:pt x="208041" y="3715130"/>
                </a:lnTo>
                <a:cubicBezTo>
                  <a:pt x="93144" y="3715130"/>
                  <a:pt x="0" y="3621987"/>
                  <a:pt x="0" y="3507089"/>
                </a:cubicBezTo>
                <a:lnTo>
                  <a:pt x="0" y="208041"/>
                </a:lnTo>
                <a:cubicBezTo>
                  <a:pt x="0" y="93143"/>
                  <a:pt x="93144" y="0"/>
                  <a:pt x="20804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769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56616" y="1913878"/>
            <a:ext cx="2276856" cy="3035808"/>
          </a:xfrm>
          <a:custGeom>
            <a:avLst/>
            <a:gdLst>
              <a:gd name="connsiteX0" fmla="*/ 0 w 3035808"/>
              <a:gd name="connsiteY0" fmla="*/ 0 h 3035808"/>
              <a:gd name="connsiteX1" fmla="*/ 3035808 w 3035808"/>
              <a:gd name="connsiteY1" fmla="*/ 0 h 3035808"/>
              <a:gd name="connsiteX2" fmla="*/ 3035808 w 3035808"/>
              <a:gd name="connsiteY2" fmla="*/ 3035808 h 3035808"/>
              <a:gd name="connsiteX3" fmla="*/ 0 w 3035808"/>
              <a:gd name="connsiteY3" fmla="*/ 3035808 h 3035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808" h="3035808">
                <a:moveTo>
                  <a:pt x="0" y="0"/>
                </a:moveTo>
                <a:lnTo>
                  <a:pt x="3035808" y="0"/>
                </a:lnTo>
                <a:lnTo>
                  <a:pt x="3035808" y="3035808"/>
                </a:lnTo>
                <a:lnTo>
                  <a:pt x="0" y="3035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2736344" y="2180132"/>
            <a:ext cx="1385315" cy="1847086"/>
          </a:xfrm>
          <a:custGeom>
            <a:avLst/>
            <a:gdLst>
              <a:gd name="connsiteX0" fmla="*/ 0 w 1847086"/>
              <a:gd name="connsiteY0" fmla="*/ 0 h 1847086"/>
              <a:gd name="connsiteX1" fmla="*/ 1847086 w 1847086"/>
              <a:gd name="connsiteY1" fmla="*/ 0 h 1847086"/>
              <a:gd name="connsiteX2" fmla="*/ 1847086 w 1847086"/>
              <a:gd name="connsiteY2" fmla="*/ 1847086 h 1847086"/>
              <a:gd name="connsiteX3" fmla="*/ 0 w 1847086"/>
              <a:gd name="connsiteY3" fmla="*/ 1847086 h 184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086" h="1847086">
                <a:moveTo>
                  <a:pt x="0" y="0"/>
                </a:moveTo>
                <a:lnTo>
                  <a:pt x="1847086" y="0"/>
                </a:lnTo>
                <a:lnTo>
                  <a:pt x="1847086" y="1847086"/>
                </a:lnTo>
                <a:lnTo>
                  <a:pt x="0" y="1847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885950" y="4165455"/>
            <a:ext cx="1616873" cy="2155830"/>
          </a:xfrm>
          <a:custGeom>
            <a:avLst/>
            <a:gdLst>
              <a:gd name="connsiteX0" fmla="*/ 0 w 2155830"/>
              <a:gd name="connsiteY0" fmla="*/ 0 h 2155830"/>
              <a:gd name="connsiteX1" fmla="*/ 2155830 w 2155830"/>
              <a:gd name="connsiteY1" fmla="*/ 0 h 2155830"/>
              <a:gd name="connsiteX2" fmla="*/ 2155830 w 2155830"/>
              <a:gd name="connsiteY2" fmla="*/ 2155830 h 2155830"/>
              <a:gd name="connsiteX3" fmla="*/ 0 w 2155830"/>
              <a:gd name="connsiteY3" fmla="*/ 2155830 h 215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5830" h="2155830">
                <a:moveTo>
                  <a:pt x="0" y="0"/>
                </a:moveTo>
                <a:lnTo>
                  <a:pt x="2155830" y="0"/>
                </a:lnTo>
                <a:lnTo>
                  <a:pt x="2155830" y="2155830"/>
                </a:lnTo>
                <a:lnTo>
                  <a:pt x="0" y="2155830"/>
                </a:lnTo>
                <a:close/>
              </a:path>
            </a:pathLst>
          </a:custGeom>
          <a:effectLst>
            <a:outerShdw blurRad="317500" dist="38100" dir="13500000" algn="b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59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28666" y="0"/>
            <a:ext cx="3815334" cy="6858000"/>
          </a:xfrm>
          <a:custGeom>
            <a:avLst/>
            <a:gdLst>
              <a:gd name="connsiteX0" fmla="*/ 0 w 5087112"/>
              <a:gd name="connsiteY0" fmla="*/ 0 h 6858000"/>
              <a:gd name="connsiteX1" fmla="*/ 5087112 w 5087112"/>
              <a:gd name="connsiteY1" fmla="*/ 0 h 6858000"/>
              <a:gd name="connsiteX2" fmla="*/ 5087112 w 5087112"/>
              <a:gd name="connsiteY2" fmla="*/ 6858000 h 6858000"/>
              <a:gd name="connsiteX3" fmla="*/ 0 w 50871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112" h="6858000">
                <a:moveTo>
                  <a:pt x="0" y="0"/>
                </a:moveTo>
                <a:lnTo>
                  <a:pt x="5087112" y="0"/>
                </a:lnTo>
                <a:lnTo>
                  <a:pt x="508711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6204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6998756" y="2315820"/>
            <a:ext cx="1326857" cy="1769142"/>
          </a:xfrm>
          <a:custGeom>
            <a:avLst/>
            <a:gdLst>
              <a:gd name="connsiteX0" fmla="*/ 884571 w 1769142"/>
              <a:gd name="connsiteY0" fmla="*/ 0 h 1769142"/>
              <a:gd name="connsiteX1" fmla="*/ 1769142 w 1769142"/>
              <a:gd name="connsiteY1" fmla="*/ 884571 h 1769142"/>
              <a:gd name="connsiteX2" fmla="*/ 884571 w 1769142"/>
              <a:gd name="connsiteY2" fmla="*/ 1769142 h 1769142"/>
              <a:gd name="connsiteX3" fmla="*/ 0 w 1769142"/>
              <a:gd name="connsiteY3" fmla="*/ 884571 h 1769142"/>
              <a:gd name="connsiteX4" fmla="*/ 884571 w 1769142"/>
              <a:gd name="connsiteY4" fmla="*/ 0 h 176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42" h="1769142">
                <a:moveTo>
                  <a:pt x="884571" y="0"/>
                </a:moveTo>
                <a:cubicBezTo>
                  <a:pt x="1373106" y="0"/>
                  <a:pt x="1769142" y="396036"/>
                  <a:pt x="1769142" y="884571"/>
                </a:cubicBezTo>
                <a:cubicBezTo>
                  <a:pt x="1769142" y="1373106"/>
                  <a:pt x="1373106" y="1769142"/>
                  <a:pt x="884571" y="1769142"/>
                </a:cubicBezTo>
                <a:cubicBezTo>
                  <a:pt x="396036" y="1769142"/>
                  <a:pt x="0" y="1373106"/>
                  <a:pt x="0" y="884571"/>
                </a:cubicBezTo>
                <a:cubicBezTo>
                  <a:pt x="0" y="396036"/>
                  <a:pt x="396036" y="0"/>
                  <a:pt x="8845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5453665" y="2315820"/>
            <a:ext cx="1326857" cy="1769142"/>
          </a:xfrm>
          <a:custGeom>
            <a:avLst/>
            <a:gdLst>
              <a:gd name="connsiteX0" fmla="*/ 884571 w 1769142"/>
              <a:gd name="connsiteY0" fmla="*/ 0 h 1769142"/>
              <a:gd name="connsiteX1" fmla="*/ 1769142 w 1769142"/>
              <a:gd name="connsiteY1" fmla="*/ 884571 h 1769142"/>
              <a:gd name="connsiteX2" fmla="*/ 884571 w 1769142"/>
              <a:gd name="connsiteY2" fmla="*/ 1769142 h 1769142"/>
              <a:gd name="connsiteX3" fmla="*/ 0 w 1769142"/>
              <a:gd name="connsiteY3" fmla="*/ 884571 h 1769142"/>
              <a:gd name="connsiteX4" fmla="*/ 884571 w 1769142"/>
              <a:gd name="connsiteY4" fmla="*/ 0 h 176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42" h="1769142">
                <a:moveTo>
                  <a:pt x="884571" y="0"/>
                </a:moveTo>
                <a:cubicBezTo>
                  <a:pt x="1373106" y="0"/>
                  <a:pt x="1769142" y="396036"/>
                  <a:pt x="1769142" y="884571"/>
                </a:cubicBezTo>
                <a:cubicBezTo>
                  <a:pt x="1769142" y="1373106"/>
                  <a:pt x="1373106" y="1769142"/>
                  <a:pt x="884571" y="1769142"/>
                </a:cubicBezTo>
                <a:cubicBezTo>
                  <a:pt x="396036" y="1769142"/>
                  <a:pt x="0" y="1373106"/>
                  <a:pt x="0" y="884571"/>
                </a:cubicBezTo>
                <a:cubicBezTo>
                  <a:pt x="0" y="396036"/>
                  <a:pt x="396036" y="0"/>
                  <a:pt x="8845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3908572" y="2315820"/>
            <a:ext cx="1326857" cy="1769142"/>
          </a:xfrm>
          <a:custGeom>
            <a:avLst/>
            <a:gdLst>
              <a:gd name="connsiteX0" fmla="*/ 884571 w 1769142"/>
              <a:gd name="connsiteY0" fmla="*/ 0 h 1769142"/>
              <a:gd name="connsiteX1" fmla="*/ 1769142 w 1769142"/>
              <a:gd name="connsiteY1" fmla="*/ 884571 h 1769142"/>
              <a:gd name="connsiteX2" fmla="*/ 884571 w 1769142"/>
              <a:gd name="connsiteY2" fmla="*/ 1769142 h 1769142"/>
              <a:gd name="connsiteX3" fmla="*/ 0 w 1769142"/>
              <a:gd name="connsiteY3" fmla="*/ 884571 h 1769142"/>
              <a:gd name="connsiteX4" fmla="*/ 884571 w 1769142"/>
              <a:gd name="connsiteY4" fmla="*/ 0 h 176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42" h="1769142">
                <a:moveTo>
                  <a:pt x="884571" y="0"/>
                </a:moveTo>
                <a:cubicBezTo>
                  <a:pt x="1373106" y="0"/>
                  <a:pt x="1769142" y="396036"/>
                  <a:pt x="1769142" y="884571"/>
                </a:cubicBezTo>
                <a:cubicBezTo>
                  <a:pt x="1769142" y="1373106"/>
                  <a:pt x="1373106" y="1769142"/>
                  <a:pt x="884571" y="1769142"/>
                </a:cubicBezTo>
                <a:cubicBezTo>
                  <a:pt x="396036" y="1769142"/>
                  <a:pt x="0" y="1373106"/>
                  <a:pt x="0" y="884571"/>
                </a:cubicBezTo>
                <a:cubicBezTo>
                  <a:pt x="0" y="396036"/>
                  <a:pt x="396036" y="0"/>
                  <a:pt x="8845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363480" y="2315820"/>
            <a:ext cx="1326857" cy="1769142"/>
          </a:xfrm>
          <a:custGeom>
            <a:avLst/>
            <a:gdLst>
              <a:gd name="connsiteX0" fmla="*/ 884571 w 1769142"/>
              <a:gd name="connsiteY0" fmla="*/ 0 h 1769142"/>
              <a:gd name="connsiteX1" fmla="*/ 1769142 w 1769142"/>
              <a:gd name="connsiteY1" fmla="*/ 884571 h 1769142"/>
              <a:gd name="connsiteX2" fmla="*/ 884571 w 1769142"/>
              <a:gd name="connsiteY2" fmla="*/ 1769142 h 1769142"/>
              <a:gd name="connsiteX3" fmla="*/ 0 w 1769142"/>
              <a:gd name="connsiteY3" fmla="*/ 884571 h 1769142"/>
              <a:gd name="connsiteX4" fmla="*/ 884571 w 1769142"/>
              <a:gd name="connsiteY4" fmla="*/ 0 h 176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42" h="1769142">
                <a:moveTo>
                  <a:pt x="884571" y="0"/>
                </a:moveTo>
                <a:cubicBezTo>
                  <a:pt x="1373106" y="0"/>
                  <a:pt x="1769142" y="396036"/>
                  <a:pt x="1769142" y="884571"/>
                </a:cubicBezTo>
                <a:cubicBezTo>
                  <a:pt x="1769142" y="1373106"/>
                  <a:pt x="1373106" y="1769142"/>
                  <a:pt x="884571" y="1769142"/>
                </a:cubicBezTo>
                <a:cubicBezTo>
                  <a:pt x="396036" y="1769142"/>
                  <a:pt x="0" y="1373106"/>
                  <a:pt x="0" y="884571"/>
                </a:cubicBezTo>
                <a:cubicBezTo>
                  <a:pt x="0" y="396036"/>
                  <a:pt x="396036" y="0"/>
                  <a:pt x="8845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818388" y="2315820"/>
            <a:ext cx="1326857" cy="1769142"/>
          </a:xfrm>
          <a:custGeom>
            <a:avLst/>
            <a:gdLst>
              <a:gd name="connsiteX0" fmla="*/ 884571 w 1769142"/>
              <a:gd name="connsiteY0" fmla="*/ 0 h 1769142"/>
              <a:gd name="connsiteX1" fmla="*/ 1769142 w 1769142"/>
              <a:gd name="connsiteY1" fmla="*/ 884571 h 1769142"/>
              <a:gd name="connsiteX2" fmla="*/ 884571 w 1769142"/>
              <a:gd name="connsiteY2" fmla="*/ 1769142 h 1769142"/>
              <a:gd name="connsiteX3" fmla="*/ 0 w 1769142"/>
              <a:gd name="connsiteY3" fmla="*/ 884571 h 1769142"/>
              <a:gd name="connsiteX4" fmla="*/ 884571 w 1769142"/>
              <a:gd name="connsiteY4" fmla="*/ 0 h 176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9142" h="1769142">
                <a:moveTo>
                  <a:pt x="884571" y="0"/>
                </a:moveTo>
                <a:cubicBezTo>
                  <a:pt x="1373106" y="0"/>
                  <a:pt x="1769142" y="396036"/>
                  <a:pt x="1769142" y="884571"/>
                </a:cubicBezTo>
                <a:cubicBezTo>
                  <a:pt x="1769142" y="1373106"/>
                  <a:pt x="1373106" y="1769142"/>
                  <a:pt x="884571" y="1769142"/>
                </a:cubicBezTo>
                <a:cubicBezTo>
                  <a:pt x="396036" y="1769142"/>
                  <a:pt x="0" y="1373106"/>
                  <a:pt x="0" y="884571"/>
                </a:cubicBezTo>
                <a:cubicBezTo>
                  <a:pt x="0" y="396036"/>
                  <a:pt x="396036" y="0"/>
                  <a:pt x="8845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749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45464" y="2193715"/>
            <a:ext cx="2764815" cy="3686420"/>
          </a:xfrm>
          <a:custGeom>
            <a:avLst/>
            <a:gdLst>
              <a:gd name="connsiteX0" fmla="*/ 1843210 w 3686420"/>
              <a:gd name="connsiteY0" fmla="*/ 0 h 3686420"/>
              <a:gd name="connsiteX1" fmla="*/ 3686420 w 3686420"/>
              <a:gd name="connsiteY1" fmla="*/ 1843210 h 3686420"/>
              <a:gd name="connsiteX2" fmla="*/ 1843210 w 3686420"/>
              <a:gd name="connsiteY2" fmla="*/ 3686420 h 3686420"/>
              <a:gd name="connsiteX3" fmla="*/ 0 w 3686420"/>
              <a:gd name="connsiteY3" fmla="*/ 1843210 h 3686420"/>
              <a:gd name="connsiteX4" fmla="*/ 1843210 w 3686420"/>
              <a:gd name="connsiteY4" fmla="*/ 0 h 368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6420" h="3686420">
                <a:moveTo>
                  <a:pt x="1843210" y="0"/>
                </a:moveTo>
                <a:cubicBezTo>
                  <a:pt x="2861187" y="0"/>
                  <a:pt x="3686420" y="825233"/>
                  <a:pt x="3686420" y="1843210"/>
                </a:cubicBezTo>
                <a:cubicBezTo>
                  <a:pt x="3686420" y="2861187"/>
                  <a:pt x="2861187" y="3686420"/>
                  <a:pt x="1843210" y="3686420"/>
                </a:cubicBezTo>
                <a:cubicBezTo>
                  <a:pt x="825233" y="3686420"/>
                  <a:pt x="0" y="2861187"/>
                  <a:pt x="0" y="1843210"/>
                </a:cubicBezTo>
                <a:cubicBezTo>
                  <a:pt x="0" y="825233"/>
                  <a:pt x="825233" y="0"/>
                  <a:pt x="18432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175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733413" y="2295144"/>
            <a:ext cx="1776222" cy="1792224"/>
          </a:xfrm>
          <a:custGeom>
            <a:avLst/>
            <a:gdLst>
              <a:gd name="connsiteX0" fmla="*/ 0 w 2368296"/>
              <a:gd name="connsiteY0" fmla="*/ 0 h 1792224"/>
              <a:gd name="connsiteX1" fmla="*/ 2368296 w 2368296"/>
              <a:gd name="connsiteY1" fmla="*/ 0 h 1792224"/>
              <a:gd name="connsiteX2" fmla="*/ 2368296 w 2368296"/>
              <a:gd name="connsiteY2" fmla="*/ 1792224 h 1792224"/>
              <a:gd name="connsiteX3" fmla="*/ 0 w 2368296"/>
              <a:gd name="connsiteY3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296" h="1792224">
                <a:moveTo>
                  <a:pt x="0" y="0"/>
                </a:moveTo>
                <a:lnTo>
                  <a:pt x="2368296" y="0"/>
                </a:lnTo>
                <a:lnTo>
                  <a:pt x="2368296" y="1792224"/>
                </a:lnTo>
                <a:lnTo>
                  <a:pt x="0" y="1792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700398" y="2295144"/>
            <a:ext cx="1776222" cy="1792224"/>
          </a:xfrm>
          <a:custGeom>
            <a:avLst/>
            <a:gdLst>
              <a:gd name="connsiteX0" fmla="*/ 0 w 2368296"/>
              <a:gd name="connsiteY0" fmla="*/ 0 h 1792224"/>
              <a:gd name="connsiteX1" fmla="*/ 2368296 w 2368296"/>
              <a:gd name="connsiteY1" fmla="*/ 0 h 1792224"/>
              <a:gd name="connsiteX2" fmla="*/ 2368296 w 2368296"/>
              <a:gd name="connsiteY2" fmla="*/ 1792224 h 1792224"/>
              <a:gd name="connsiteX3" fmla="*/ 0 w 2368296"/>
              <a:gd name="connsiteY3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296" h="1792224">
                <a:moveTo>
                  <a:pt x="0" y="0"/>
                </a:moveTo>
                <a:lnTo>
                  <a:pt x="2368296" y="0"/>
                </a:lnTo>
                <a:lnTo>
                  <a:pt x="2368296" y="1792224"/>
                </a:lnTo>
                <a:lnTo>
                  <a:pt x="0" y="1792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667382" y="2295144"/>
            <a:ext cx="1776222" cy="1792224"/>
          </a:xfrm>
          <a:custGeom>
            <a:avLst/>
            <a:gdLst>
              <a:gd name="connsiteX0" fmla="*/ 0 w 2368296"/>
              <a:gd name="connsiteY0" fmla="*/ 0 h 1792224"/>
              <a:gd name="connsiteX1" fmla="*/ 2368296 w 2368296"/>
              <a:gd name="connsiteY1" fmla="*/ 0 h 1792224"/>
              <a:gd name="connsiteX2" fmla="*/ 2368296 w 2368296"/>
              <a:gd name="connsiteY2" fmla="*/ 1792224 h 1792224"/>
              <a:gd name="connsiteX3" fmla="*/ 0 w 2368296"/>
              <a:gd name="connsiteY3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296" h="1792224">
                <a:moveTo>
                  <a:pt x="0" y="0"/>
                </a:moveTo>
                <a:lnTo>
                  <a:pt x="2368296" y="0"/>
                </a:lnTo>
                <a:lnTo>
                  <a:pt x="2368296" y="1792224"/>
                </a:lnTo>
                <a:lnTo>
                  <a:pt x="0" y="1792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34366" y="2295144"/>
            <a:ext cx="1776222" cy="1792224"/>
          </a:xfrm>
          <a:custGeom>
            <a:avLst/>
            <a:gdLst>
              <a:gd name="connsiteX0" fmla="*/ 0 w 2368296"/>
              <a:gd name="connsiteY0" fmla="*/ 0 h 1792224"/>
              <a:gd name="connsiteX1" fmla="*/ 2368296 w 2368296"/>
              <a:gd name="connsiteY1" fmla="*/ 0 h 1792224"/>
              <a:gd name="connsiteX2" fmla="*/ 2368296 w 2368296"/>
              <a:gd name="connsiteY2" fmla="*/ 1792224 h 1792224"/>
              <a:gd name="connsiteX3" fmla="*/ 0 w 2368296"/>
              <a:gd name="connsiteY3" fmla="*/ 1792224 h 1792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8296" h="1792224">
                <a:moveTo>
                  <a:pt x="0" y="0"/>
                </a:moveTo>
                <a:lnTo>
                  <a:pt x="2368296" y="0"/>
                </a:lnTo>
                <a:lnTo>
                  <a:pt x="2368296" y="1792224"/>
                </a:lnTo>
                <a:lnTo>
                  <a:pt x="0" y="17922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3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6897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17"/>
          </p:nvPr>
        </p:nvSpPr>
        <p:spPr>
          <a:xfrm>
            <a:off x="6719697" y="4135887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4624960" y="4135887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2530222" y="4135887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435484" y="4135887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719697" y="2110998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4624960" y="2110998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530222" y="2110998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435484" y="2110998"/>
            <a:ext cx="1988820" cy="1883664"/>
          </a:xfrm>
          <a:custGeom>
            <a:avLst/>
            <a:gdLst>
              <a:gd name="connsiteX0" fmla="*/ 0 w 2651760"/>
              <a:gd name="connsiteY0" fmla="*/ 0 h 1883664"/>
              <a:gd name="connsiteX1" fmla="*/ 2651760 w 2651760"/>
              <a:gd name="connsiteY1" fmla="*/ 0 h 1883664"/>
              <a:gd name="connsiteX2" fmla="*/ 2651760 w 2651760"/>
              <a:gd name="connsiteY2" fmla="*/ 1883664 h 1883664"/>
              <a:gd name="connsiteX3" fmla="*/ 0 w 2651760"/>
              <a:gd name="connsiteY3" fmla="*/ 1883664 h 188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0" h="1883664">
                <a:moveTo>
                  <a:pt x="0" y="0"/>
                </a:moveTo>
                <a:lnTo>
                  <a:pt x="2651760" y="0"/>
                </a:lnTo>
                <a:lnTo>
                  <a:pt x="2651760" y="1883664"/>
                </a:lnTo>
                <a:lnTo>
                  <a:pt x="0" y="1883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5782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653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577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14102" y="1090759"/>
            <a:ext cx="3744098" cy="501870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6465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50777" y="0"/>
            <a:ext cx="5593223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6601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66075" y="0"/>
            <a:ext cx="4977924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322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35268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437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9346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77924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6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082611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164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8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025495"/>
            <a:ext cx="9143999" cy="464891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095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21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838325"/>
            <a:ext cx="9143999" cy="302325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20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924168" y="1529740"/>
            <a:ext cx="4219831" cy="456457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476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20621" y="1763342"/>
            <a:ext cx="2817389" cy="304755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85844" y="1763342"/>
            <a:ext cx="2817389" cy="304755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780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2747" y="1529740"/>
            <a:ext cx="3517704" cy="5328261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84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422190" y="1000129"/>
            <a:ext cx="3517704" cy="5857872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6745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000128"/>
            <a:ext cx="9144000" cy="585787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15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914900"/>
            <a:ext cx="9144000" cy="194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49149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1531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r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000129"/>
            <a:ext cx="4293973" cy="585787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55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6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ur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000129"/>
            <a:ext cx="4417541" cy="585787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39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498980"/>
            <a:ext cx="9143999" cy="335902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806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000128"/>
            <a:ext cx="9143999" cy="335902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2758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025494"/>
            <a:ext cx="9143999" cy="583250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8202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4858" y="1426996"/>
            <a:ext cx="2495179" cy="42794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955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1000128"/>
            <a:ext cx="3089189" cy="5857872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202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000128"/>
            <a:ext cx="1837373" cy="31671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837372" y="1000128"/>
            <a:ext cx="1837373" cy="31671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674745" y="1000128"/>
            <a:ext cx="1837373" cy="31671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97830" y="1000128"/>
            <a:ext cx="1837373" cy="31671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335202" y="1000128"/>
            <a:ext cx="1837373" cy="31671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69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" y="1000129"/>
            <a:ext cx="5593556" cy="585787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9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compan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77593" y="2089894"/>
            <a:ext cx="1510905" cy="28289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718445" y="2089894"/>
            <a:ext cx="1510905" cy="28289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959297" y="2089894"/>
            <a:ext cx="1510905" cy="28289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00149" y="2089894"/>
            <a:ext cx="1510905" cy="282892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5053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13" name="Picture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348854" y="1393826"/>
            <a:ext cx="3276600" cy="546417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14488" y="2030967"/>
            <a:ext cx="1493042" cy="354115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987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559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143936" y="1656413"/>
            <a:ext cx="2228851" cy="23159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457575" y="1656413"/>
            <a:ext cx="2228851" cy="23159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771213" y="1656413"/>
            <a:ext cx="2228851" cy="23159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737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190456" y="2000251"/>
            <a:ext cx="3245813" cy="24320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381126" y="3784601"/>
            <a:ext cx="2252663" cy="1863723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3133725" y="5200650"/>
            <a:ext cx="917882" cy="71755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195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983230" y="1836420"/>
            <a:ext cx="3177540" cy="26593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079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2910743" y="1654943"/>
            <a:ext cx="3322515" cy="209843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1162050" y="1654943"/>
            <a:ext cx="1573824" cy="4418064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6408126" y="1654944"/>
            <a:ext cx="1573824" cy="209843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408126" y="3974577"/>
            <a:ext cx="1573824" cy="209843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4659434" y="3974577"/>
            <a:ext cx="1573824" cy="209843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2910742" y="3974577"/>
            <a:ext cx="1573824" cy="2098431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87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wcas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3711179" y="3842839"/>
            <a:ext cx="1721643" cy="22955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1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742291" y="3842839"/>
            <a:ext cx="1721643" cy="22955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2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1680066" y="3842839"/>
            <a:ext cx="1721643" cy="229552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94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10501" y="1505720"/>
            <a:ext cx="1787261" cy="23060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426001" y="1505720"/>
            <a:ext cx="1854237" cy="23060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280238" y="1505720"/>
            <a:ext cx="1854237" cy="23060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0" y="3811746"/>
            <a:ext cx="1776760" cy="23060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5426002" y="3811746"/>
            <a:ext cx="3708474" cy="2306026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1787261" y="1505720"/>
            <a:ext cx="3638739" cy="461205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194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14683" y="1505720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2368920" y="1505720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514684" y="3811746"/>
            <a:ext cx="3708474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957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41320" y="1557488"/>
            <a:ext cx="1841410" cy="448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60030" y="1557488"/>
            <a:ext cx="1841410" cy="448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78740" y="1557488"/>
            <a:ext cx="1841410" cy="4482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2548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96038" y="1481289"/>
            <a:ext cx="1946187" cy="4033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14748" y="1481289"/>
            <a:ext cx="1946187" cy="4033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633458" y="1481289"/>
            <a:ext cx="1946187" cy="4033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77328" y="1481289"/>
            <a:ext cx="1946187" cy="40336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479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22122" y="0"/>
            <a:ext cx="1846494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426001" y="0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7280238" y="0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-22848" y="2306026"/>
            <a:ext cx="1835645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1832115" y="0"/>
            <a:ext cx="1787261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3630997" y="0"/>
            <a:ext cx="1787261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426001" y="2306026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7280238" y="2306026"/>
            <a:ext cx="1854237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1832115" y="2306026"/>
            <a:ext cx="1787261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3630997" y="2306026"/>
            <a:ext cx="1787261" cy="23060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 rtl="0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123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73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36554" y="3871810"/>
            <a:ext cx="2734473" cy="243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71027" y="3871810"/>
            <a:ext cx="2734473" cy="243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905500" y="3871810"/>
            <a:ext cx="2734473" cy="243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1816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171027" y="1441498"/>
            <a:ext cx="2734473" cy="243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36554" y="3871810"/>
            <a:ext cx="2734473" cy="2430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622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220686" y="1756230"/>
            <a:ext cx="1763486" cy="247414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53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25793" y="2093305"/>
            <a:ext cx="2329764" cy="302184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503253" y="2093305"/>
            <a:ext cx="2223219" cy="302184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463269" y="2093305"/>
            <a:ext cx="2265837" cy="302184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176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3124200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24200" y="-1"/>
            <a:ext cx="2981325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05525" y="-1"/>
            <a:ext cx="3038475" cy="6858001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7094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7491" y="2870200"/>
            <a:ext cx="2986368" cy="3873500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189965" y="2870200"/>
            <a:ext cx="2849796" cy="3873500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143975" y="2870200"/>
            <a:ext cx="2904425" cy="3873500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4533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13441" y="2133601"/>
            <a:ext cx="2845625" cy="37778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4488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13440" y="2133601"/>
            <a:ext cx="1807619" cy="23997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lang="en-GB" dirty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Oval 4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73164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164772" y="1799771"/>
            <a:ext cx="1730828" cy="185782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572001" y="1799771"/>
            <a:ext cx="1730828" cy="185782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841172" y="3846285"/>
            <a:ext cx="1730828" cy="185782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248401" y="3846285"/>
            <a:ext cx="1730828" cy="1857828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59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28571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65594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02616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39637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15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3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28571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865594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02616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139637" y="1734671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728571" y="3907290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65594" y="3907290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002616" y="3907290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39637" y="3907290"/>
            <a:ext cx="1270747" cy="169432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028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2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62050" y="1671932"/>
            <a:ext cx="1676400" cy="223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514850" y="1671932"/>
            <a:ext cx="1676400" cy="223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2838450" y="3907132"/>
            <a:ext cx="1676400" cy="223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91250" y="3907132"/>
            <a:ext cx="1676400" cy="2235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387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3869" y="1769344"/>
            <a:ext cx="150495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35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2742265" y="1769344"/>
            <a:ext cx="150495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35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4840661" y="1769344"/>
            <a:ext cx="150495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35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939056" y="1769344"/>
            <a:ext cx="1504950" cy="2006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 marL="0" indent="0" algn="ctr">
              <a:buNone/>
              <a:defRPr sz="135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Oval 11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8416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28800" y="3907333"/>
            <a:ext cx="1828800" cy="254109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366241"/>
            <a:ext cx="1828800" cy="254109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486400" y="3907333"/>
            <a:ext cx="1828800" cy="254109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657600" y="1366241"/>
            <a:ext cx="1828800" cy="254109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315200" y="1366241"/>
            <a:ext cx="1828800" cy="2541092"/>
          </a:xfrm>
          <a:prstGeom prst="rect">
            <a:avLst/>
          </a:prstGeo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176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Placeholder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" b="94"/>
          <a:stretch>
            <a:fillRect/>
          </a:stretch>
        </p:blipFill>
        <p:spPr>
          <a:xfrm>
            <a:off x="2282560" y="324923"/>
            <a:ext cx="3917569" cy="6533077"/>
          </a:xfrm>
          <a:prstGeom prst="rect">
            <a:avLst/>
          </a:prstGeom>
        </p:spPr>
      </p:pic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07096" y="1092203"/>
            <a:ext cx="1773463" cy="421691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1" name="Oval 10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768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667" y="1185263"/>
            <a:ext cx="4767619" cy="5497382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690721" y="1457501"/>
            <a:ext cx="4382399" cy="32470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69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37" y="847435"/>
            <a:ext cx="4767619" cy="5497382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80682" y="1119673"/>
            <a:ext cx="4382399" cy="32470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1504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173" y="1706446"/>
            <a:ext cx="4153194" cy="4699201"/>
          </a:xfrm>
          <a:prstGeom prst="rect">
            <a:avLst/>
          </a:prstGeom>
        </p:spPr>
      </p:pic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912917" y="1884066"/>
            <a:ext cx="3855073" cy="2854388"/>
          </a:xfrm>
          <a:prstGeom prst="rect">
            <a:avLst/>
          </a:prstGeom>
          <a:solidFill>
            <a:schemeClr val="bg1"/>
          </a:solidFill>
        </p:spPr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61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22" y="3076602"/>
            <a:ext cx="4440821" cy="5024641"/>
          </a:xfrm>
          <a:prstGeom prst="rect">
            <a:avLst/>
          </a:prstGeom>
        </p:spPr>
      </p:pic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401703" y="3316081"/>
            <a:ext cx="4122053" cy="3052067"/>
          </a:xfrm>
          <a:prstGeom prst="rect">
            <a:avLst/>
          </a:prstGeom>
          <a:solidFill>
            <a:schemeClr val="bg1"/>
          </a:solidFill>
        </p:spPr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776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98" y="1974393"/>
            <a:ext cx="5214222" cy="4207295"/>
          </a:xfrm>
          <a:prstGeom prst="rect">
            <a:avLst/>
          </a:prstGeom>
        </p:spPr>
      </p:pic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326732" y="2211034"/>
            <a:ext cx="3958475" cy="329890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4" name="Oval 3"/>
          <p:cNvSpPr/>
          <p:nvPr userDrawn="1"/>
        </p:nvSpPr>
        <p:spPr>
          <a:xfrm>
            <a:off x="8662669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17577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2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68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54" y="2739115"/>
            <a:ext cx="5214222" cy="4207295"/>
          </a:xfrm>
          <a:prstGeom prst="rect">
            <a:avLst/>
          </a:prstGeom>
        </p:spPr>
      </p:pic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2605088" y="2975756"/>
            <a:ext cx="3958475" cy="329890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7488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16884" y="5156201"/>
            <a:ext cx="1493416" cy="3530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013933" y="4167806"/>
            <a:ext cx="1964071" cy="465234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Oval 5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506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Freeform 5"/>
          <p:cNvSpPr>
            <a:spLocks noEditPoints="1"/>
          </p:cNvSpPr>
          <p:nvPr userDrawn="1"/>
        </p:nvSpPr>
        <p:spPr bwMode="auto">
          <a:xfrm rot="9000000">
            <a:off x="-1289894" y="2831696"/>
            <a:ext cx="6671639" cy="2927748"/>
          </a:xfrm>
          <a:custGeom>
            <a:avLst/>
            <a:gdLst>
              <a:gd name="T0" fmla="*/ 18 w 2834"/>
              <a:gd name="T1" fmla="*/ 334 h 783"/>
              <a:gd name="T2" fmla="*/ 186 w 2834"/>
              <a:gd name="T3" fmla="*/ 297 h 783"/>
              <a:gd name="T4" fmla="*/ 134 w 2834"/>
              <a:gd name="T5" fmla="*/ 270 h 783"/>
              <a:gd name="T6" fmla="*/ 260 w 2834"/>
              <a:gd name="T7" fmla="*/ 269 h 783"/>
              <a:gd name="T8" fmla="*/ 181 w 2834"/>
              <a:gd name="T9" fmla="*/ 218 h 783"/>
              <a:gd name="T10" fmla="*/ 174 w 2834"/>
              <a:gd name="T11" fmla="*/ 206 h 783"/>
              <a:gd name="T12" fmla="*/ 261 w 2834"/>
              <a:gd name="T13" fmla="*/ 184 h 783"/>
              <a:gd name="T14" fmla="*/ 211 w 2834"/>
              <a:gd name="T15" fmla="*/ 154 h 783"/>
              <a:gd name="T16" fmla="*/ 323 w 2834"/>
              <a:gd name="T17" fmla="*/ 174 h 783"/>
              <a:gd name="T18" fmla="*/ 356 w 2834"/>
              <a:gd name="T19" fmla="*/ 134 h 783"/>
              <a:gd name="T20" fmla="*/ 278 w 2834"/>
              <a:gd name="T21" fmla="*/ 79 h 783"/>
              <a:gd name="T22" fmla="*/ 418 w 2834"/>
              <a:gd name="T23" fmla="*/ 84 h 783"/>
              <a:gd name="T24" fmla="*/ 361 w 2834"/>
              <a:gd name="T25" fmla="*/ 59 h 783"/>
              <a:gd name="T26" fmla="*/ 168 w 2834"/>
              <a:gd name="T27" fmla="*/ 30 h 783"/>
              <a:gd name="T28" fmla="*/ 480 w 2834"/>
              <a:gd name="T29" fmla="*/ 54 h 783"/>
              <a:gd name="T30" fmla="*/ 566 w 2834"/>
              <a:gd name="T31" fmla="*/ 59 h 783"/>
              <a:gd name="T32" fmla="*/ 618 w 2834"/>
              <a:gd name="T33" fmla="*/ 51 h 783"/>
              <a:gd name="T34" fmla="*/ 567 w 2834"/>
              <a:gd name="T35" fmla="*/ 3 h 783"/>
              <a:gd name="T36" fmla="*/ 916 w 2834"/>
              <a:gd name="T37" fmla="*/ 65 h 783"/>
              <a:gd name="T38" fmla="*/ 1407 w 2834"/>
              <a:gd name="T39" fmla="*/ 171 h 783"/>
              <a:gd name="T40" fmla="*/ 1820 w 2834"/>
              <a:gd name="T41" fmla="*/ 215 h 783"/>
              <a:gd name="T42" fmla="*/ 2368 w 2834"/>
              <a:gd name="T43" fmla="*/ 205 h 783"/>
              <a:gd name="T44" fmla="*/ 2354 w 2834"/>
              <a:gd name="T45" fmla="*/ 226 h 783"/>
              <a:gd name="T46" fmla="*/ 2502 w 2834"/>
              <a:gd name="T47" fmla="*/ 202 h 783"/>
              <a:gd name="T48" fmla="*/ 2541 w 2834"/>
              <a:gd name="T49" fmla="*/ 210 h 783"/>
              <a:gd name="T50" fmla="*/ 2673 w 2834"/>
              <a:gd name="T51" fmla="*/ 221 h 783"/>
              <a:gd name="T52" fmla="*/ 2603 w 2834"/>
              <a:gd name="T53" fmla="*/ 226 h 783"/>
              <a:gd name="T54" fmla="*/ 2663 w 2834"/>
              <a:gd name="T55" fmla="*/ 267 h 783"/>
              <a:gd name="T56" fmla="*/ 2732 w 2834"/>
              <a:gd name="T57" fmla="*/ 346 h 783"/>
              <a:gd name="T58" fmla="*/ 2773 w 2834"/>
              <a:gd name="T59" fmla="*/ 444 h 783"/>
              <a:gd name="T60" fmla="*/ 2745 w 2834"/>
              <a:gd name="T61" fmla="*/ 465 h 783"/>
              <a:gd name="T62" fmla="*/ 2705 w 2834"/>
              <a:gd name="T63" fmla="*/ 501 h 783"/>
              <a:gd name="T64" fmla="*/ 2828 w 2834"/>
              <a:gd name="T65" fmla="*/ 491 h 783"/>
              <a:gd name="T66" fmla="*/ 2746 w 2834"/>
              <a:gd name="T67" fmla="*/ 602 h 783"/>
              <a:gd name="T68" fmla="*/ 2565 w 2834"/>
              <a:gd name="T69" fmla="*/ 696 h 783"/>
              <a:gd name="T70" fmla="*/ 2382 w 2834"/>
              <a:gd name="T71" fmla="*/ 711 h 783"/>
              <a:gd name="T72" fmla="*/ 2321 w 2834"/>
              <a:gd name="T73" fmla="*/ 721 h 783"/>
              <a:gd name="T74" fmla="*/ 2191 w 2834"/>
              <a:gd name="T75" fmla="*/ 740 h 783"/>
              <a:gd name="T76" fmla="*/ 1494 w 2834"/>
              <a:gd name="T77" fmla="*/ 764 h 783"/>
              <a:gd name="T78" fmla="*/ 1107 w 2834"/>
              <a:gd name="T79" fmla="*/ 740 h 783"/>
              <a:gd name="T80" fmla="*/ 773 w 2834"/>
              <a:gd name="T81" fmla="*/ 676 h 783"/>
              <a:gd name="T82" fmla="*/ 688 w 2834"/>
              <a:gd name="T83" fmla="*/ 647 h 783"/>
              <a:gd name="T84" fmla="*/ 557 w 2834"/>
              <a:gd name="T85" fmla="*/ 614 h 783"/>
              <a:gd name="T86" fmla="*/ 359 w 2834"/>
              <a:gd name="T87" fmla="*/ 527 h 783"/>
              <a:gd name="T88" fmla="*/ 198 w 2834"/>
              <a:gd name="T89" fmla="*/ 424 h 783"/>
              <a:gd name="T90" fmla="*/ 20 w 2834"/>
              <a:gd name="T91" fmla="*/ 385 h 783"/>
              <a:gd name="T92" fmla="*/ 375 w 2834"/>
              <a:gd name="T93" fmla="*/ 391 h 783"/>
              <a:gd name="T94" fmla="*/ 172 w 2834"/>
              <a:gd name="T95" fmla="*/ 331 h 783"/>
              <a:gd name="T96" fmla="*/ 316 w 2834"/>
              <a:gd name="T97" fmla="*/ 291 h 783"/>
              <a:gd name="T98" fmla="*/ 315 w 2834"/>
              <a:gd name="T99" fmla="*/ 29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34" h="783">
                <a:moveTo>
                  <a:pt x="0" y="376"/>
                </a:moveTo>
                <a:cubicBezTo>
                  <a:pt x="13" y="375"/>
                  <a:pt x="25" y="374"/>
                  <a:pt x="37" y="373"/>
                </a:cubicBezTo>
                <a:cubicBezTo>
                  <a:pt x="41" y="352"/>
                  <a:pt x="4" y="357"/>
                  <a:pt x="18" y="334"/>
                </a:cubicBezTo>
                <a:cubicBezTo>
                  <a:pt x="51" y="328"/>
                  <a:pt x="82" y="306"/>
                  <a:pt x="118" y="323"/>
                </a:cubicBezTo>
                <a:cubicBezTo>
                  <a:pt x="121" y="312"/>
                  <a:pt x="123" y="305"/>
                  <a:pt x="126" y="297"/>
                </a:cubicBezTo>
                <a:cubicBezTo>
                  <a:pt x="145" y="297"/>
                  <a:pt x="165" y="297"/>
                  <a:pt x="186" y="297"/>
                </a:cubicBezTo>
                <a:cubicBezTo>
                  <a:pt x="186" y="296"/>
                  <a:pt x="186" y="294"/>
                  <a:pt x="187" y="293"/>
                </a:cubicBezTo>
                <a:cubicBezTo>
                  <a:pt x="164" y="289"/>
                  <a:pt x="142" y="285"/>
                  <a:pt x="113" y="280"/>
                </a:cubicBezTo>
                <a:cubicBezTo>
                  <a:pt x="124" y="275"/>
                  <a:pt x="128" y="273"/>
                  <a:pt x="134" y="270"/>
                </a:cubicBezTo>
                <a:cubicBezTo>
                  <a:pt x="131" y="267"/>
                  <a:pt x="127" y="265"/>
                  <a:pt x="122" y="262"/>
                </a:cubicBezTo>
                <a:cubicBezTo>
                  <a:pt x="126" y="261"/>
                  <a:pt x="128" y="260"/>
                  <a:pt x="130" y="260"/>
                </a:cubicBezTo>
                <a:cubicBezTo>
                  <a:pt x="173" y="263"/>
                  <a:pt x="216" y="267"/>
                  <a:pt x="260" y="269"/>
                </a:cubicBezTo>
                <a:cubicBezTo>
                  <a:pt x="267" y="270"/>
                  <a:pt x="275" y="267"/>
                  <a:pt x="282" y="263"/>
                </a:cubicBezTo>
                <a:cubicBezTo>
                  <a:pt x="240" y="239"/>
                  <a:pt x="194" y="241"/>
                  <a:pt x="150" y="240"/>
                </a:cubicBezTo>
                <a:cubicBezTo>
                  <a:pt x="149" y="213"/>
                  <a:pt x="156" y="208"/>
                  <a:pt x="181" y="218"/>
                </a:cubicBezTo>
                <a:cubicBezTo>
                  <a:pt x="195" y="223"/>
                  <a:pt x="210" y="224"/>
                  <a:pt x="225" y="227"/>
                </a:cubicBezTo>
                <a:cubicBezTo>
                  <a:pt x="225" y="224"/>
                  <a:pt x="226" y="222"/>
                  <a:pt x="226" y="219"/>
                </a:cubicBezTo>
                <a:cubicBezTo>
                  <a:pt x="209" y="215"/>
                  <a:pt x="192" y="210"/>
                  <a:pt x="174" y="206"/>
                </a:cubicBezTo>
                <a:cubicBezTo>
                  <a:pt x="175" y="204"/>
                  <a:pt x="175" y="201"/>
                  <a:pt x="175" y="199"/>
                </a:cubicBezTo>
                <a:cubicBezTo>
                  <a:pt x="211" y="181"/>
                  <a:pt x="247" y="198"/>
                  <a:pt x="288" y="197"/>
                </a:cubicBezTo>
                <a:cubicBezTo>
                  <a:pt x="276" y="191"/>
                  <a:pt x="268" y="189"/>
                  <a:pt x="261" y="184"/>
                </a:cubicBezTo>
                <a:cubicBezTo>
                  <a:pt x="230" y="165"/>
                  <a:pt x="196" y="159"/>
                  <a:pt x="161" y="158"/>
                </a:cubicBezTo>
                <a:cubicBezTo>
                  <a:pt x="161" y="155"/>
                  <a:pt x="161" y="152"/>
                  <a:pt x="162" y="150"/>
                </a:cubicBezTo>
                <a:cubicBezTo>
                  <a:pt x="178" y="151"/>
                  <a:pt x="195" y="150"/>
                  <a:pt x="211" y="154"/>
                </a:cubicBezTo>
                <a:cubicBezTo>
                  <a:pt x="265" y="165"/>
                  <a:pt x="318" y="178"/>
                  <a:pt x="371" y="190"/>
                </a:cubicBezTo>
                <a:cubicBezTo>
                  <a:pt x="375" y="191"/>
                  <a:pt x="378" y="191"/>
                  <a:pt x="383" y="188"/>
                </a:cubicBezTo>
                <a:cubicBezTo>
                  <a:pt x="364" y="183"/>
                  <a:pt x="345" y="179"/>
                  <a:pt x="323" y="174"/>
                </a:cubicBezTo>
                <a:cubicBezTo>
                  <a:pt x="329" y="165"/>
                  <a:pt x="332" y="158"/>
                  <a:pt x="337" y="151"/>
                </a:cubicBezTo>
                <a:cubicBezTo>
                  <a:pt x="333" y="147"/>
                  <a:pt x="330" y="143"/>
                  <a:pt x="323" y="136"/>
                </a:cubicBezTo>
                <a:cubicBezTo>
                  <a:pt x="336" y="135"/>
                  <a:pt x="345" y="135"/>
                  <a:pt x="356" y="134"/>
                </a:cubicBezTo>
                <a:cubicBezTo>
                  <a:pt x="353" y="130"/>
                  <a:pt x="351" y="127"/>
                  <a:pt x="348" y="121"/>
                </a:cubicBezTo>
                <a:cubicBezTo>
                  <a:pt x="368" y="122"/>
                  <a:pt x="391" y="134"/>
                  <a:pt x="395" y="100"/>
                </a:cubicBezTo>
                <a:cubicBezTo>
                  <a:pt x="357" y="93"/>
                  <a:pt x="318" y="86"/>
                  <a:pt x="278" y="79"/>
                </a:cubicBezTo>
                <a:cubicBezTo>
                  <a:pt x="278" y="77"/>
                  <a:pt x="278" y="76"/>
                  <a:pt x="278" y="74"/>
                </a:cubicBezTo>
                <a:cubicBezTo>
                  <a:pt x="285" y="74"/>
                  <a:pt x="293" y="71"/>
                  <a:pt x="300" y="72"/>
                </a:cubicBezTo>
                <a:cubicBezTo>
                  <a:pt x="340" y="76"/>
                  <a:pt x="378" y="81"/>
                  <a:pt x="418" y="84"/>
                </a:cubicBezTo>
                <a:cubicBezTo>
                  <a:pt x="425" y="85"/>
                  <a:pt x="434" y="82"/>
                  <a:pt x="442" y="80"/>
                </a:cubicBezTo>
                <a:cubicBezTo>
                  <a:pt x="442" y="78"/>
                  <a:pt x="442" y="75"/>
                  <a:pt x="442" y="73"/>
                </a:cubicBezTo>
                <a:cubicBezTo>
                  <a:pt x="415" y="68"/>
                  <a:pt x="388" y="62"/>
                  <a:pt x="361" y="59"/>
                </a:cubicBezTo>
                <a:cubicBezTo>
                  <a:pt x="317" y="54"/>
                  <a:pt x="273" y="51"/>
                  <a:pt x="229" y="48"/>
                </a:cubicBezTo>
                <a:cubicBezTo>
                  <a:pt x="200" y="47"/>
                  <a:pt x="170" y="48"/>
                  <a:pt x="138" y="48"/>
                </a:cubicBezTo>
                <a:cubicBezTo>
                  <a:pt x="144" y="34"/>
                  <a:pt x="155" y="31"/>
                  <a:pt x="168" y="30"/>
                </a:cubicBezTo>
                <a:cubicBezTo>
                  <a:pt x="265" y="22"/>
                  <a:pt x="360" y="35"/>
                  <a:pt x="455" y="54"/>
                </a:cubicBezTo>
                <a:cubicBezTo>
                  <a:pt x="461" y="55"/>
                  <a:pt x="466" y="56"/>
                  <a:pt x="471" y="56"/>
                </a:cubicBezTo>
                <a:cubicBezTo>
                  <a:pt x="473" y="57"/>
                  <a:pt x="475" y="55"/>
                  <a:pt x="480" y="54"/>
                </a:cubicBezTo>
                <a:cubicBezTo>
                  <a:pt x="453" y="44"/>
                  <a:pt x="428" y="36"/>
                  <a:pt x="403" y="27"/>
                </a:cubicBezTo>
                <a:cubicBezTo>
                  <a:pt x="404" y="26"/>
                  <a:pt x="404" y="25"/>
                  <a:pt x="404" y="24"/>
                </a:cubicBezTo>
                <a:cubicBezTo>
                  <a:pt x="458" y="36"/>
                  <a:pt x="511" y="47"/>
                  <a:pt x="566" y="59"/>
                </a:cubicBezTo>
                <a:cubicBezTo>
                  <a:pt x="566" y="56"/>
                  <a:pt x="567" y="52"/>
                  <a:pt x="569" y="48"/>
                </a:cubicBezTo>
                <a:cubicBezTo>
                  <a:pt x="590" y="53"/>
                  <a:pt x="609" y="59"/>
                  <a:pt x="635" y="65"/>
                </a:cubicBezTo>
                <a:cubicBezTo>
                  <a:pt x="627" y="59"/>
                  <a:pt x="624" y="56"/>
                  <a:pt x="618" y="51"/>
                </a:cubicBezTo>
                <a:cubicBezTo>
                  <a:pt x="629" y="51"/>
                  <a:pt x="637" y="51"/>
                  <a:pt x="645" y="51"/>
                </a:cubicBezTo>
                <a:cubicBezTo>
                  <a:pt x="603" y="21"/>
                  <a:pt x="549" y="28"/>
                  <a:pt x="505" y="2"/>
                </a:cubicBezTo>
                <a:cubicBezTo>
                  <a:pt x="526" y="2"/>
                  <a:pt x="547" y="0"/>
                  <a:pt x="567" y="3"/>
                </a:cubicBezTo>
                <a:cubicBezTo>
                  <a:pt x="606" y="8"/>
                  <a:pt x="645" y="16"/>
                  <a:pt x="684" y="23"/>
                </a:cubicBezTo>
                <a:cubicBezTo>
                  <a:pt x="697" y="25"/>
                  <a:pt x="710" y="26"/>
                  <a:pt x="723" y="28"/>
                </a:cubicBezTo>
                <a:cubicBezTo>
                  <a:pt x="788" y="40"/>
                  <a:pt x="852" y="53"/>
                  <a:pt x="916" y="65"/>
                </a:cubicBezTo>
                <a:cubicBezTo>
                  <a:pt x="945" y="70"/>
                  <a:pt x="975" y="74"/>
                  <a:pt x="1003" y="81"/>
                </a:cubicBezTo>
                <a:cubicBezTo>
                  <a:pt x="1064" y="96"/>
                  <a:pt x="1124" y="115"/>
                  <a:pt x="1185" y="128"/>
                </a:cubicBezTo>
                <a:cubicBezTo>
                  <a:pt x="1258" y="144"/>
                  <a:pt x="1333" y="157"/>
                  <a:pt x="1407" y="171"/>
                </a:cubicBezTo>
                <a:cubicBezTo>
                  <a:pt x="1437" y="176"/>
                  <a:pt x="1468" y="183"/>
                  <a:pt x="1499" y="188"/>
                </a:cubicBezTo>
                <a:cubicBezTo>
                  <a:pt x="1534" y="193"/>
                  <a:pt x="1570" y="192"/>
                  <a:pt x="1605" y="200"/>
                </a:cubicBezTo>
                <a:cubicBezTo>
                  <a:pt x="1676" y="217"/>
                  <a:pt x="1748" y="215"/>
                  <a:pt x="1820" y="215"/>
                </a:cubicBezTo>
                <a:cubicBezTo>
                  <a:pt x="1948" y="214"/>
                  <a:pt x="2075" y="207"/>
                  <a:pt x="2203" y="203"/>
                </a:cubicBezTo>
                <a:cubicBezTo>
                  <a:pt x="2249" y="201"/>
                  <a:pt x="2295" y="201"/>
                  <a:pt x="2340" y="200"/>
                </a:cubicBezTo>
                <a:cubicBezTo>
                  <a:pt x="2349" y="200"/>
                  <a:pt x="2359" y="203"/>
                  <a:pt x="2368" y="205"/>
                </a:cubicBezTo>
                <a:cubicBezTo>
                  <a:pt x="2368" y="207"/>
                  <a:pt x="2368" y="208"/>
                  <a:pt x="2368" y="210"/>
                </a:cubicBezTo>
                <a:cubicBezTo>
                  <a:pt x="2362" y="214"/>
                  <a:pt x="2356" y="218"/>
                  <a:pt x="2350" y="222"/>
                </a:cubicBezTo>
                <a:cubicBezTo>
                  <a:pt x="2352" y="224"/>
                  <a:pt x="2353" y="227"/>
                  <a:pt x="2354" y="226"/>
                </a:cubicBezTo>
                <a:cubicBezTo>
                  <a:pt x="2392" y="224"/>
                  <a:pt x="2430" y="221"/>
                  <a:pt x="2468" y="218"/>
                </a:cubicBezTo>
                <a:cubicBezTo>
                  <a:pt x="2475" y="217"/>
                  <a:pt x="2482" y="217"/>
                  <a:pt x="2489" y="215"/>
                </a:cubicBezTo>
                <a:cubicBezTo>
                  <a:pt x="2493" y="213"/>
                  <a:pt x="2496" y="208"/>
                  <a:pt x="2502" y="202"/>
                </a:cubicBezTo>
                <a:cubicBezTo>
                  <a:pt x="2517" y="202"/>
                  <a:pt x="2537" y="202"/>
                  <a:pt x="2558" y="202"/>
                </a:cubicBezTo>
                <a:cubicBezTo>
                  <a:pt x="2558" y="203"/>
                  <a:pt x="2558" y="205"/>
                  <a:pt x="2558" y="206"/>
                </a:cubicBezTo>
                <a:cubicBezTo>
                  <a:pt x="2552" y="208"/>
                  <a:pt x="2547" y="209"/>
                  <a:pt x="2541" y="210"/>
                </a:cubicBezTo>
                <a:cubicBezTo>
                  <a:pt x="2540" y="211"/>
                  <a:pt x="2540" y="212"/>
                  <a:pt x="2540" y="213"/>
                </a:cubicBezTo>
                <a:cubicBezTo>
                  <a:pt x="2559" y="215"/>
                  <a:pt x="2578" y="216"/>
                  <a:pt x="2597" y="217"/>
                </a:cubicBezTo>
                <a:cubicBezTo>
                  <a:pt x="2622" y="218"/>
                  <a:pt x="2647" y="219"/>
                  <a:pt x="2673" y="221"/>
                </a:cubicBezTo>
                <a:cubicBezTo>
                  <a:pt x="2677" y="221"/>
                  <a:pt x="2681" y="227"/>
                  <a:pt x="2685" y="230"/>
                </a:cubicBezTo>
                <a:cubicBezTo>
                  <a:pt x="2680" y="231"/>
                  <a:pt x="2676" y="233"/>
                  <a:pt x="2671" y="232"/>
                </a:cubicBezTo>
                <a:cubicBezTo>
                  <a:pt x="2649" y="230"/>
                  <a:pt x="2626" y="228"/>
                  <a:pt x="2603" y="226"/>
                </a:cubicBezTo>
                <a:cubicBezTo>
                  <a:pt x="2603" y="227"/>
                  <a:pt x="2602" y="229"/>
                  <a:pt x="2602" y="231"/>
                </a:cubicBezTo>
                <a:cubicBezTo>
                  <a:pt x="2616" y="233"/>
                  <a:pt x="2631" y="236"/>
                  <a:pt x="2645" y="238"/>
                </a:cubicBezTo>
                <a:cubicBezTo>
                  <a:pt x="2663" y="239"/>
                  <a:pt x="2671" y="247"/>
                  <a:pt x="2663" y="267"/>
                </a:cubicBezTo>
                <a:cubicBezTo>
                  <a:pt x="2680" y="265"/>
                  <a:pt x="2689" y="272"/>
                  <a:pt x="2690" y="289"/>
                </a:cubicBezTo>
                <a:cubicBezTo>
                  <a:pt x="2691" y="295"/>
                  <a:pt x="2697" y="301"/>
                  <a:pt x="2702" y="308"/>
                </a:cubicBezTo>
                <a:cubicBezTo>
                  <a:pt x="2686" y="337"/>
                  <a:pt x="2722" y="333"/>
                  <a:pt x="2732" y="346"/>
                </a:cubicBezTo>
                <a:cubicBezTo>
                  <a:pt x="2722" y="373"/>
                  <a:pt x="2732" y="393"/>
                  <a:pt x="2760" y="403"/>
                </a:cubicBezTo>
                <a:cubicBezTo>
                  <a:pt x="2772" y="407"/>
                  <a:pt x="2779" y="414"/>
                  <a:pt x="2773" y="428"/>
                </a:cubicBezTo>
                <a:cubicBezTo>
                  <a:pt x="2771" y="432"/>
                  <a:pt x="2773" y="438"/>
                  <a:pt x="2773" y="444"/>
                </a:cubicBezTo>
                <a:cubicBezTo>
                  <a:pt x="2747" y="440"/>
                  <a:pt x="2737" y="468"/>
                  <a:pt x="2712" y="467"/>
                </a:cubicBezTo>
                <a:cubicBezTo>
                  <a:pt x="2713" y="469"/>
                  <a:pt x="2713" y="472"/>
                  <a:pt x="2714" y="475"/>
                </a:cubicBezTo>
                <a:cubicBezTo>
                  <a:pt x="2724" y="471"/>
                  <a:pt x="2734" y="468"/>
                  <a:pt x="2745" y="465"/>
                </a:cubicBezTo>
                <a:cubicBezTo>
                  <a:pt x="2746" y="467"/>
                  <a:pt x="2747" y="469"/>
                  <a:pt x="2748" y="471"/>
                </a:cubicBezTo>
                <a:cubicBezTo>
                  <a:pt x="2733" y="479"/>
                  <a:pt x="2718" y="488"/>
                  <a:pt x="2703" y="496"/>
                </a:cubicBezTo>
                <a:cubicBezTo>
                  <a:pt x="2704" y="498"/>
                  <a:pt x="2704" y="499"/>
                  <a:pt x="2705" y="501"/>
                </a:cubicBezTo>
                <a:cubicBezTo>
                  <a:pt x="2714" y="499"/>
                  <a:pt x="2724" y="498"/>
                  <a:pt x="2731" y="493"/>
                </a:cubicBezTo>
                <a:cubicBezTo>
                  <a:pt x="2754" y="480"/>
                  <a:pt x="2779" y="483"/>
                  <a:pt x="2803" y="481"/>
                </a:cubicBezTo>
                <a:cubicBezTo>
                  <a:pt x="2811" y="480"/>
                  <a:pt x="2824" y="485"/>
                  <a:pt x="2828" y="491"/>
                </a:cubicBezTo>
                <a:cubicBezTo>
                  <a:pt x="2834" y="499"/>
                  <a:pt x="2830" y="509"/>
                  <a:pt x="2825" y="520"/>
                </a:cubicBezTo>
                <a:cubicBezTo>
                  <a:pt x="2812" y="549"/>
                  <a:pt x="2788" y="563"/>
                  <a:pt x="2763" y="576"/>
                </a:cubicBezTo>
                <a:cubicBezTo>
                  <a:pt x="2752" y="582"/>
                  <a:pt x="2745" y="589"/>
                  <a:pt x="2746" y="602"/>
                </a:cubicBezTo>
                <a:cubicBezTo>
                  <a:pt x="2746" y="615"/>
                  <a:pt x="2739" y="621"/>
                  <a:pt x="2727" y="626"/>
                </a:cubicBezTo>
                <a:cubicBezTo>
                  <a:pt x="2709" y="634"/>
                  <a:pt x="2693" y="648"/>
                  <a:pt x="2675" y="655"/>
                </a:cubicBezTo>
                <a:cubicBezTo>
                  <a:pt x="2639" y="670"/>
                  <a:pt x="2603" y="685"/>
                  <a:pt x="2565" y="696"/>
                </a:cubicBezTo>
                <a:cubicBezTo>
                  <a:pt x="2537" y="704"/>
                  <a:pt x="2507" y="708"/>
                  <a:pt x="2477" y="705"/>
                </a:cubicBezTo>
                <a:cubicBezTo>
                  <a:pt x="2471" y="704"/>
                  <a:pt x="2464" y="709"/>
                  <a:pt x="2458" y="709"/>
                </a:cubicBezTo>
                <a:cubicBezTo>
                  <a:pt x="2433" y="710"/>
                  <a:pt x="2406" y="705"/>
                  <a:pt x="2382" y="711"/>
                </a:cubicBezTo>
                <a:cubicBezTo>
                  <a:pt x="2371" y="713"/>
                  <a:pt x="2366" y="710"/>
                  <a:pt x="2358" y="707"/>
                </a:cubicBezTo>
                <a:cubicBezTo>
                  <a:pt x="2348" y="705"/>
                  <a:pt x="2338" y="701"/>
                  <a:pt x="2334" y="716"/>
                </a:cubicBezTo>
                <a:cubicBezTo>
                  <a:pt x="2334" y="719"/>
                  <a:pt x="2324" y="723"/>
                  <a:pt x="2321" y="721"/>
                </a:cubicBezTo>
                <a:cubicBezTo>
                  <a:pt x="2288" y="705"/>
                  <a:pt x="2281" y="706"/>
                  <a:pt x="2257" y="733"/>
                </a:cubicBezTo>
                <a:cubicBezTo>
                  <a:pt x="2251" y="729"/>
                  <a:pt x="2245" y="725"/>
                  <a:pt x="2238" y="720"/>
                </a:cubicBezTo>
                <a:cubicBezTo>
                  <a:pt x="2226" y="736"/>
                  <a:pt x="2210" y="739"/>
                  <a:pt x="2191" y="740"/>
                </a:cubicBezTo>
                <a:cubicBezTo>
                  <a:pt x="2163" y="742"/>
                  <a:pt x="2134" y="749"/>
                  <a:pt x="2105" y="752"/>
                </a:cubicBezTo>
                <a:cubicBezTo>
                  <a:pt x="1968" y="769"/>
                  <a:pt x="1830" y="783"/>
                  <a:pt x="1692" y="780"/>
                </a:cubicBezTo>
                <a:cubicBezTo>
                  <a:pt x="1626" y="778"/>
                  <a:pt x="1560" y="769"/>
                  <a:pt x="1494" y="764"/>
                </a:cubicBezTo>
                <a:cubicBezTo>
                  <a:pt x="1479" y="763"/>
                  <a:pt x="1463" y="768"/>
                  <a:pt x="1447" y="767"/>
                </a:cubicBezTo>
                <a:cubicBezTo>
                  <a:pt x="1361" y="762"/>
                  <a:pt x="1274" y="756"/>
                  <a:pt x="1188" y="750"/>
                </a:cubicBezTo>
                <a:cubicBezTo>
                  <a:pt x="1161" y="748"/>
                  <a:pt x="1134" y="744"/>
                  <a:pt x="1107" y="740"/>
                </a:cubicBezTo>
                <a:cubicBezTo>
                  <a:pt x="1084" y="737"/>
                  <a:pt x="1059" y="738"/>
                  <a:pt x="1038" y="729"/>
                </a:cubicBezTo>
                <a:cubicBezTo>
                  <a:pt x="987" y="706"/>
                  <a:pt x="932" y="703"/>
                  <a:pt x="878" y="691"/>
                </a:cubicBezTo>
                <a:cubicBezTo>
                  <a:pt x="844" y="683"/>
                  <a:pt x="809" y="680"/>
                  <a:pt x="773" y="676"/>
                </a:cubicBezTo>
                <a:cubicBezTo>
                  <a:pt x="768" y="675"/>
                  <a:pt x="761" y="678"/>
                  <a:pt x="755" y="681"/>
                </a:cubicBezTo>
                <a:cubicBezTo>
                  <a:pt x="735" y="691"/>
                  <a:pt x="717" y="684"/>
                  <a:pt x="706" y="664"/>
                </a:cubicBezTo>
                <a:cubicBezTo>
                  <a:pt x="703" y="657"/>
                  <a:pt x="695" y="651"/>
                  <a:pt x="688" y="647"/>
                </a:cubicBezTo>
                <a:cubicBezTo>
                  <a:pt x="679" y="642"/>
                  <a:pt x="669" y="640"/>
                  <a:pt x="660" y="637"/>
                </a:cubicBezTo>
                <a:cubicBezTo>
                  <a:pt x="645" y="633"/>
                  <a:pt x="631" y="629"/>
                  <a:pt x="613" y="632"/>
                </a:cubicBezTo>
                <a:cubicBezTo>
                  <a:pt x="596" y="636"/>
                  <a:pt x="569" y="627"/>
                  <a:pt x="557" y="614"/>
                </a:cubicBezTo>
                <a:cubicBezTo>
                  <a:pt x="542" y="598"/>
                  <a:pt x="525" y="596"/>
                  <a:pt x="509" y="590"/>
                </a:cubicBezTo>
                <a:cubicBezTo>
                  <a:pt x="476" y="575"/>
                  <a:pt x="442" y="564"/>
                  <a:pt x="408" y="550"/>
                </a:cubicBezTo>
                <a:cubicBezTo>
                  <a:pt x="391" y="543"/>
                  <a:pt x="375" y="535"/>
                  <a:pt x="359" y="527"/>
                </a:cubicBezTo>
                <a:cubicBezTo>
                  <a:pt x="350" y="523"/>
                  <a:pt x="343" y="517"/>
                  <a:pt x="335" y="512"/>
                </a:cubicBezTo>
                <a:cubicBezTo>
                  <a:pt x="300" y="490"/>
                  <a:pt x="265" y="467"/>
                  <a:pt x="229" y="445"/>
                </a:cubicBezTo>
                <a:cubicBezTo>
                  <a:pt x="219" y="438"/>
                  <a:pt x="209" y="429"/>
                  <a:pt x="198" y="424"/>
                </a:cubicBezTo>
                <a:cubicBezTo>
                  <a:pt x="190" y="420"/>
                  <a:pt x="179" y="419"/>
                  <a:pt x="170" y="416"/>
                </a:cubicBezTo>
                <a:cubicBezTo>
                  <a:pt x="152" y="410"/>
                  <a:pt x="135" y="400"/>
                  <a:pt x="116" y="397"/>
                </a:cubicBezTo>
                <a:cubicBezTo>
                  <a:pt x="85" y="391"/>
                  <a:pt x="52" y="388"/>
                  <a:pt x="20" y="385"/>
                </a:cubicBezTo>
                <a:cubicBezTo>
                  <a:pt x="13" y="384"/>
                  <a:pt x="7" y="384"/>
                  <a:pt x="0" y="383"/>
                </a:cubicBezTo>
                <a:cubicBezTo>
                  <a:pt x="0" y="381"/>
                  <a:pt x="0" y="379"/>
                  <a:pt x="0" y="376"/>
                </a:cubicBezTo>
                <a:close/>
                <a:moveTo>
                  <a:pt x="375" y="391"/>
                </a:moveTo>
                <a:cubicBezTo>
                  <a:pt x="368" y="385"/>
                  <a:pt x="365" y="378"/>
                  <a:pt x="359" y="376"/>
                </a:cubicBezTo>
                <a:cubicBezTo>
                  <a:pt x="298" y="359"/>
                  <a:pt x="236" y="342"/>
                  <a:pt x="174" y="325"/>
                </a:cubicBezTo>
                <a:cubicBezTo>
                  <a:pt x="173" y="327"/>
                  <a:pt x="173" y="329"/>
                  <a:pt x="172" y="331"/>
                </a:cubicBezTo>
                <a:cubicBezTo>
                  <a:pt x="239" y="351"/>
                  <a:pt x="305" y="371"/>
                  <a:pt x="375" y="391"/>
                </a:cubicBezTo>
                <a:close/>
                <a:moveTo>
                  <a:pt x="315" y="298"/>
                </a:moveTo>
                <a:cubicBezTo>
                  <a:pt x="315" y="296"/>
                  <a:pt x="316" y="294"/>
                  <a:pt x="316" y="291"/>
                </a:cubicBezTo>
                <a:cubicBezTo>
                  <a:pt x="284" y="285"/>
                  <a:pt x="252" y="278"/>
                  <a:pt x="219" y="271"/>
                </a:cubicBezTo>
                <a:cubicBezTo>
                  <a:pt x="219" y="273"/>
                  <a:pt x="218" y="275"/>
                  <a:pt x="218" y="277"/>
                </a:cubicBezTo>
                <a:cubicBezTo>
                  <a:pt x="250" y="284"/>
                  <a:pt x="282" y="291"/>
                  <a:pt x="315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051" y="1898194"/>
            <a:ext cx="5214222" cy="4207295"/>
          </a:xfrm>
          <a:prstGeom prst="rect">
            <a:avLst/>
          </a:prstGeom>
        </p:spPr>
      </p:pic>
      <p:sp>
        <p:nvSpPr>
          <p:cNvPr id="3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35683" y="2134834"/>
            <a:ext cx="3958475" cy="3298903"/>
          </a:xfrm>
          <a:prstGeom prst="rect">
            <a:avLst/>
          </a:prstGeom>
          <a:solidFill>
            <a:schemeClr val="bg1"/>
          </a:solidFill>
        </p:spPr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966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76794" y="1556436"/>
            <a:ext cx="1652675" cy="38681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16528" y="1128584"/>
            <a:ext cx="1995617" cy="46708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8" name="Oval 7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6675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01" y="2292318"/>
            <a:ext cx="4035189" cy="4565682"/>
          </a:xfrm>
          <a:prstGeom prst="rect">
            <a:avLst/>
          </a:prstGeom>
        </p:spPr>
      </p:pic>
      <p:sp>
        <p:nvSpPr>
          <p:cNvPr id="5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4808557" y="2529420"/>
            <a:ext cx="3706794" cy="2753781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3" y="2292318"/>
            <a:ext cx="4035189" cy="4565682"/>
          </a:xfrm>
          <a:prstGeom prst="rect">
            <a:avLst/>
          </a:prstGeom>
        </p:spPr>
      </p:pic>
      <p:sp>
        <p:nvSpPr>
          <p:cNvPr id="7" name="Picture Placeholder 1"/>
          <p:cNvSpPr>
            <a:spLocks noGrp="1"/>
          </p:cNvSpPr>
          <p:nvPr>
            <p:ph type="pic" sz="quarter" idx="13"/>
          </p:nvPr>
        </p:nvSpPr>
        <p:spPr>
          <a:xfrm>
            <a:off x="605029" y="2529420"/>
            <a:ext cx="3706794" cy="2753781"/>
          </a:xfrm>
          <a:prstGeom prst="rect">
            <a:avLst/>
          </a:prstGeom>
          <a:solidFill>
            <a:schemeClr val="bg1"/>
          </a:solidFill>
        </p:spPr>
      </p:sp>
      <p:sp>
        <p:nvSpPr>
          <p:cNvPr id="12" name="Oval 11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6803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19602" y="1556436"/>
            <a:ext cx="1635062" cy="38681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352419" y="1128584"/>
            <a:ext cx="1996552" cy="467085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0" name="Oval 9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062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3" y="1699861"/>
            <a:ext cx="1702951" cy="4662840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9234" y="2247900"/>
            <a:ext cx="1493416" cy="3530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83" y="1699861"/>
            <a:ext cx="1702951" cy="4662840"/>
          </a:xfrm>
          <a:prstGeom prst="rect">
            <a:avLst/>
          </a:prstGeom>
        </p:spPr>
      </p:pic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773784" y="2247900"/>
            <a:ext cx="1493416" cy="3530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33" y="1699861"/>
            <a:ext cx="1702951" cy="4662840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888334" y="2247900"/>
            <a:ext cx="1493416" cy="3530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683" y="1699861"/>
            <a:ext cx="1702951" cy="4662840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02884" y="2247900"/>
            <a:ext cx="1493416" cy="3530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3" name="Oval 12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180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979" y="1156586"/>
            <a:ext cx="1722101" cy="4715275"/>
          </a:xfrm>
          <a:prstGeom prst="rect">
            <a:avLst/>
          </a:prstGeom>
        </p:spPr>
      </p:pic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259684" y="1727201"/>
            <a:ext cx="1493416" cy="354012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754" y="1156586"/>
            <a:ext cx="1722101" cy="4715275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69459" y="1727202"/>
            <a:ext cx="1493416" cy="354012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29" y="1156586"/>
            <a:ext cx="1722101" cy="4715275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281615" y="1727202"/>
            <a:ext cx="1493416" cy="3540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rtl="0">
              <a:defRPr>
                <a:latin typeface="Lato" panose="020F050202020403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Oval 11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05677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6008353" y="1109169"/>
            <a:ext cx="2078372" cy="5596853"/>
            <a:chOff x="173234" y="766634"/>
            <a:chExt cx="2178051" cy="4398963"/>
          </a:xfrm>
        </p:grpSpPr>
        <p:sp>
          <p:nvSpPr>
            <p:cNvPr id="49" name="Freeform 181"/>
            <p:cNvSpPr>
              <a:spLocks/>
            </p:cNvSpPr>
            <p:nvPr/>
          </p:nvSpPr>
          <p:spPr bwMode="auto">
            <a:xfrm>
              <a:off x="192284" y="766634"/>
              <a:ext cx="2139951" cy="4398963"/>
            </a:xfrm>
            <a:custGeom>
              <a:avLst/>
              <a:gdLst>
                <a:gd name="T0" fmla="*/ 1342 w 1342"/>
                <a:gd name="T1" fmla="*/ 2603 h 2763"/>
                <a:gd name="T2" fmla="*/ 1182 w 1342"/>
                <a:gd name="T3" fmla="*/ 2763 h 2763"/>
                <a:gd name="T4" fmla="*/ 160 w 1342"/>
                <a:gd name="T5" fmla="*/ 2763 h 2763"/>
                <a:gd name="T6" fmla="*/ 0 w 1342"/>
                <a:gd name="T7" fmla="*/ 2603 h 2763"/>
                <a:gd name="T8" fmla="*/ 0 w 1342"/>
                <a:gd name="T9" fmla="*/ 160 h 2763"/>
                <a:gd name="T10" fmla="*/ 160 w 1342"/>
                <a:gd name="T11" fmla="*/ 0 h 2763"/>
                <a:gd name="T12" fmla="*/ 1182 w 1342"/>
                <a:gd name="T13" fmla="*/ 0 h 2763"/>
                <a:gd name="T14" fmla="*/ 1342 w 1342"/>
                <a:gd name="T15" fmla="*/ 160 h 2763"/>
                <a:gd name="T16" fmla="*/ 1342 w 1342"/>
                <a:gd name="T17" fmla="*/ 2603 h 2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2" h="2763">
                  <a:moveTo>
                    <a:pt x="1342" y="2603"/>
                  </a:moveTo>
                  <a:cubicBezTo>
                    <a:pt x="1342" y="2691"/>
                    <a:pt x="1270" y="2763"/>
                    <a:pt x="1182" y="2763"/>
                  </a:cubicBezTo>
                  <a:cubicBezTo>
                    <a:pt x="160" y="2763"/>
                    <a:pt x="160" y="2763"/>
                    <a:pt x="160" y="2763"/>
                  </a:cubicBezTo>
                  <a:cubicBezTo>
                    <a:pt x="72" y="2763"/>
                    <a:pt x="0" y="2691"/>
                    <a:pt x="0" y="260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270" y="0"/>
                    <a:pt x="1342" y="72"/>
                    <a:pt x="1342" y="160"/>
                  </a:cubicBezTo>
                  <a:cubicBezTo>
                    <a:pt x="1342" y="2603"/>
                    <a:pt x="1342" y="2603"/>
                    <a:pt x="1342" y="2603"/>
                  </a:cubicBezTo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0" name="Freeform 182"/>
            <p:cNvSpPr>
              <a:spLocks/>
            </p:cNvSpPr>
            <p:nvPr/>
          </p:nvSpPr>
          <p:spPr bwMode="auto">
            <a:xfrm>
              <a:off x="219272" y="793622"/>
              <a:ext cx="2085976" cy="4344988"/>
            </a:xfrm>
            <a:custGeom>
              <a:avLst/>
              <a:gdLst>
                <a:gd name="T0" fmla="*/ 143 w 1308"/>
                <a:gd name="T1" fmla="*/ 2729 h 2729"/>
                <a:gd name="T2" fmla="*/ 0 w 1308"/>
                <a:gd name="T3" fmla="*/ 2586 h 2729"/>
                <a:gd name="T4" fmla="*/ 0 w 1308"/>
                <a:gd name="T5" fmla="*/ 143 h 2729"/>
                <a:gd name="T6" fmla="*/ 143 w 1308"/>
                <a:gd name="T7" fmla="*/ 0 h 2729"/>
                <a:gd name="T8" fmla="*/ 1165 w 1308"/>
                <a:gd name="T9" fmla="*/ 0 h 2729"/>
                <a:gd name="T10" fmla="*/ 1308 w 1308"/>
                <a:gd name="T11" fmla="*/ 143 h 2729"/>
                <a:gd name="T12" fmla="*/ 1308 w 1308"/>
                <a:gd name="T13" fmla="*/ 2586 h 2729"/>
                <a:gd name="T14" fmla="*/ 1165 w 1308"/>
                <a:gd name="T15" fmla="*/ 2729 h 2729"/>
                <a:gd name="T16" fmla="*/ 143 w 1308"/>
                <a:gd name="T17" fmla="*/ 2729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8" h="2729">
                  <a:moveTo>
                    <a:pt x="143" y="2729"/>
                  </a:moveTo>
                  <a:cubicBezTo>
                    <a:pt x="64" y="2729"/>
                    <a:pt x="0" y="2665"/>
                    <a:pt x="0" y="258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165" y="0"/>
                    <a:pt x="1165" y="0"/>
                    <a:pt x="1165" y="0"/>
                  </a:cubicBezTo>
                  <a:cubicBezTo>
                    <a:pt x="1244" y="0"/>
                    <a:pt x="1308" y="64"/>
                    <a:pt x="1308" y="143"/>
                  </a:cubicBezTo>
                  <a:cubicBezTo>
                    <a:pt x="1308" y="2586"/>
                    <a:pt x="1308" y="2586"/>
                    <a:pt x="1308" y="2586"/>
                  </a:cubicBezTo>
                  <a:cubicBezTo>
                    <a:pt x="1308" y="2665"/>
                    <a:pt x="1244" y="2729"/>
                    <a:pt x="1165" y="2729"/>
                  </a:cubicBezTo>
                  <a:cubicBezTo>
                    <a:pt x="143" y="2729"/>
                    <a:pt x="143" y="2729"/>
                    <a:pt x="143" y="2729"/>
                  </a:cubicBezTo>
                </a:path>
              </a:pathLst>
            </a:custGeom>
            <a:solidFill>
              <a:srgbClr val="2A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1" name="Freeform 183"/>
            <p:cNvSpPr>
              <a:spLocks/>
            </p:cNvSpPr>
            <p:nvPr/>
          </p:nvSpPr>
          <p:spPr bwMode="auto">
            <a:xfrm>
              <a:off x="174822" y="1693734"/>
              <a:ext cx="20638" cy="328613"/>
            </a:xfrm>
            <a:custGeom>
              <a:avLst/>
              <a:gdLst>
                <a:gd name="T0" fmla="*/ 13 w 13"/>
                <a:gd name="T1" fmla="*/ 193 h 207"/>
                <a:gd name="T2" fmla="*/ 9 w 13"/>
                <a:gd name="T3" fmla="*/ 204 h 207"/>
                <a:gd name="T4" fmla="*/ 5 w 13"/>
                <a:gd name="T5" fmla="*/ 200 h 207"/>
                <a:gd name="T6" fmla="*/ 0 w 13"/>
                <a:gd name="T7" fmla="*/ 179 h 207"/>
                <a:gd name="T8" fmla="*/ 0 w 13"/>
                <a:gd name="T9" fmla="*/ 32 h 207"/>
                <a:gd name="T10" fmla="*/ 5 w 13"/>
                <a:gd name="T11" fmla="*/ 10 h 207"/>
                <a:gd name="T12" fmla="*/ 9 w 13"/>
                <a:gd name="T13" fmla="*/ 4 h 207"/>
                <a:gd name="T14" fmla="*/ 13 w 13"/>
                <a:gd name="T15" fmla="*/ 13 h 207"/>
                <a:gd name="T16" fmla="*/ 13 w 13"/>
                <a:gd name="T17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7">
                  <a:moveTo>
                    <a:pt x="13" y="193"/>
                  </a:moveTo>
                  <a:cubicBezTo>
                    <a:pt x="13" y="202"/>
                    <a:pt x="11" y="207"/>
                    <a:pt x="9" y="204"/>
                  </a:cubicBezTo>
                  <a:cubicBezTo>
                    <a:pt x="5" y="200"/>
                    <a:pt x="5" y="200"/>
                    <a:pt x="5" y="200"/>
                  </a:cubicBezTo>
                  <a:cubicBezTo>
                    <a:pt x="2" y="197"/>
                    <a:pt x="0" y="187"/>
                    <a:pt x="0" y="17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3"/>
                    <a:pt x="2" y="13"/>
                    <a:pt x="5" y="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0"/>
                    <a:pt x="13" y="5"/>
                    <a:pt x="13" y="13"/>
                  </a:cubicBezTo>
                  <a:cubicBezTo>
                    <a:pt x="13" y="193"/>
                    <a:pt x="13" y="193"/>
                    <a:pt x="13" y="19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2" name="Freeform 184"/>
            <p:cNvSpPr>
              <a:spLocks/>
            </p:cNvSpPr>
            <p:nvPr/>
          </p:nvSpPr>
          <p:spPr bwMode="auto">
            <a:xfrm>
              <a:off x="189109" y="1698497"/>
              <a:ext cx="6350" cy="320675"/>
            </a:xfrm>
            <a:custGeom>
              <a:avLst/>
              <a:gdLst>
                <a:gd name="T0" fmla="*/ 1 w 4"/>
                <a:gd name="T1" fmla="*/ 0 h 202"/>
                <a:gd name="T2" fmla="*/ 0 w 4"/>
                <a:gd name="T3" fmla="*/ 1 h 202"/>
                <a:gd name="T4" fmla="*/ 0 w 4"/>
                <a:gd name="T5" fmla="*/ 1 h 202"/>
                <a:gd name="T6" fmla="*/ 0 w 4"/>
                <a:gd name="T7" fmla="*/ 201 h 202"/>
                <a:gd name="T8" fmla="*/ 1 w 4"/>
                <a:gd name="T9" fmla="*/ 202 h 202"/>
                <a:gd name="T10" fmla="*/ 4 w 4"/>
                <a:gd name="T11" fmla="*/ 190 h 202"/>
                <a:gd name="T12" fmla="*/ 4 w 4"/>
                <a:gd name="T13" fmla="*/ 10 h 202"/>
                <a:gd name="T14" fmla="*/ 2 w 4"/>
                <a:gd name="T15" fmla="*/ 0 h 202"/>
                <a:gd name="T16" fmla="*/ 1 w 4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0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2"/>
                    <a:pt x="1" y="202"/>
                  </a:cubicBezTo>
                  <a:cubicBezTo>
                    <a:pt x="3" y="202"/>
                    <a:pt x="4" y="197"/>
                    <a:pt x="4" y="19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5"/>
                    <a:pt x="3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3" name="Freeform 185"/>
            <p:cNvSpPr>
              <a:spLocks/>
            </p:cNvSpPr>
            <p:nvPr/>
          </p:nvSpPr>
          <p:spPr bwMode="auto">
            <a:xfrm>
              <a:off x="174822" y="2093784"/>
              <a:ext cx="20638" cy="328613"/>
            </a:xfrm>
            <a:custGeom>
              <a:avLst/>
              <a:gdLst>
                <a:gd name="T0" fmla="*/ 13 w 13"/>
                <a:gd name="T1" fmla="*/ 193 h 206"/>
                <a:gd name="T2" fmla="*/ 9 w 13"/>
                <a:gd name="T3" fmla="*/ 203 h 206"/>
                <a:gd name="T4" fmla="*/ 5 w 13"/>
                <a:gd name="T5" fmla="*/ 199 h 206"/>
                <a:gd name="T6" fmla="*/ 0 w 13"/>
                <a:gd name="T7" fmla="*/ 178 h 206"/>
                <a:gd name="T8" fmla="*/ 0 w 13"/>
                <a:gd name="T9" fmla="*/ 31 h 206"/>
                <a:gd name="T10" fmla="*/ 5 w 13"/>
                <a:gd name="T11" fmla="*/ 9 h 206"/>
                <a:gd name="T12" fmla="*/ 9 w 13"/>
                <a:gd name="T13" fmla="*/ 3 h 206"/>
                <a:gd name="T14" fmla="*/ 13 w 13"/>
                <a:gd name="T15" fmla="*/ 12 h 206"/>
                <a:gd name="T16" fmla="*/ 13 w 13"/>
                <a:gd name="T17" fmla="*/ 1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6">
                  <a:moveTo>
                    <a:pt x="13" y="193"/>
                  </a:moveTo>
                  <a:cubicBezTo>
                    <a:pt x="13" y="201"/>
                    <a:pt x="11" y="206"/>
                    <a:pt x="9" y="20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2" y="196"/>
                    <a:pt x="0" y="186"/>
                    <a:pt x="0" y="17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3"/>
                    <a:pt x="5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0"/>
                    <a:pt x="13" y="4"/>
                    <a:pt x="13" y="12"/>
                  </a:cubicBezTo>
                  <a:cubicBezTo>
                    <a:pt x="13" y="193"/>
                    <a:pt x="13" y="193"/>
                    <a:pt x="13" y="19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4" name="Freeform 186"/>
            <p:cNvSpPr>
              <a:spLocks/>
            </p:cNvSpPr>
            <p:nvPr/>
          </p:nvSpPr>
          <p:spPr bwMode="auto">
            <a:xfrm>
              <a:off x="189109" y="2096959"/>
              <a:ext cx="6350" cy="322263"/>
            </a:xfrm>
            <a:custGeom>
              <a:avLst/>
              <a:gdLst>
                <a:gd name="T0" fmla="*/ 1 w 4"/>
                <a:gd name="T1" fmla="*/ 0 h 202"/>
                <a:gd name="T2" fmla="*/ 0 w 4"/>
                <a:gd name="T3" fmla="*/ 1 h 202"/>
                <a:gd name="T4" fmla="*/ 0 w 4"/>
                <a:gd name="T5" fmla="*/ 1 h 202"/>
                <a:gd name="T6" fmla="*/ 0 w 4"/>
                <a:gd name="T7" fmla="*/ 201 h 202"/>
                <a:gd name="T8" fmla="*/ 1 w 4"/>
                <a:gd name="T9" fmla="*/ 202 h 202"/>
                <a:gd name="T10" fmla="*/ 4 w 4"/>
                <a:gd name="T11" fmla="*/ 191 h 202"/>
                <a:gd name="T12" fmla="*/ 4 w 4"/>
                <a:gd name="T13" fmla="*/ 10 h 202"/>
                <a:gd name="T14" fmla="*/ 2 w 4"/>
                <a:gd name="T15" fmla="*/ 0 h 202"/>
                <a:gd name="T16" fmla="*/ 1 w 4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0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2"/>
                    <a:pt x="0" y="202"/>
                    <a:pt x="1" y="202"/>
                  </a:cubicBezTo>
                  <a:cubicBezTo>
                    <a:pt x="3" y="202"/>
                    <a:pt x="4" y="197"/>
                    <a:pt x="4" y="19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5"/>
                    <a:pt x="3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5" name="Rectangle 187"/>
            <p:cNvSpPr>
              <a:spLocks noChangeArrowheads="1"/>
            </p:cNvSpPr>
            <p:nvPr/>
          </p:nvSpPr>
          <p:spPr bwMode="auto">
            <a:xfrm>
              <a:off x="173234" y="1307972"/>
              <a:ext cx="12700" cy="166688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6" name="Freeform 188"/>
            <p:cNvSpPr>
              <a:spLocks/>
            </p:cNvSpPr>
            <p:nvPr/>
          </p:nvSpPr>
          <p:spPr bwMode="auto">
            <a:xfrm>
              <a:off x="2341760" y="1703259"/>
              <a:ext cx="9525" cy="327025"/>
            </a:xfrm>
            <a:custGeom>
              <a:avLst/>
              <a:gdLst>
                <a:gd name="T0" fmla="*/ 0 w 6"/>
                <a:gd name="T1" fmla="*/ 0 h 206"/>
                <a:gd name="T2" fmla="*/ 0 w 6"/>
                <a:gd name="T3" fmla="*/ 0 h 206"/>
                <a:gd name="T4" fmla="*/ 5 w 6"/>
                <a:gd name="T5" fmla="*/ 2 h 206"/>
                <a:gd name="T6" fmla="*/ 5 w 6"/>
                <a:gd name="T7" fmla="*/ 204 h 206"/>
                <a:gd name="T8" fmla="*/ 0 w 6"/>
                <a:gd name="T9" fmla="*/ 206 h 206"/>
                <a:gd name="T10" fmla="*/ 0 w 6"/>
                <a:gd name="T11" fmla="*/ 206 h 206"/>
                <a:gd name="T12" fmla="*/ 6 w 6"/>
                <a:gd name="T13" fmla="*/ 204 h 206"/>
                <a:gd name="T14" fmla="*/ 6 w 6"/>
                <a:gd name="T15" fmla="*/ 2 h 206"/>
                <a:gd name="T16" fmla="*/ 0 w 6"/>
                <a:gd name="T1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0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4" y="205"/>
                    <a:pt x="2" y="206"/>
                    <a:pt x="0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2" y="206"/>
                    <a:pt x="4" y="205"/>
                    <a:pt x="6" y="20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7" name="Freeform 189"/>
            <p:cNvSpPr>
              <a:spLocks noEditPoints="1"/>
            </p:cNvSpPr>
            <p:nvPr/>
          </p:nvSpPr>
          <p:spPr bwMode="auto">
            <a:xfrm>
              <a:off x="2332235" y="1703259"/>
              <a:ext cx="9525" cy="327025"/>
            </a:xfrm>
            <a:custGeom>
              <a:avLst/>
              <a:gdLst>
                <a:gd name="T0" fmla="*/ 0 w 6"/>
                <a:gd name="T1" fmla="*/ 204 h 206"/>
                <a:gd name="T2" fmla="*/ 0 w 6"/>
                <a:gd name="T3" fmla="*/ 204 h 206"/>
                <a:gd name="T4" fmla="*/ 5 w 6"/>
                <a:gd name="T5" fmla="*/ 206 h 206"/>
                <a:gd name="T6" fmla="*/ 6 w 6"/>
                <a:gd name="T7" fmla="*/ 206 h 206"/>
                <a:gd name="T8" fmla="*/ 0 w 6"/>
                <a:gd name="T9" fmla="*/ 204 h 206"/>
                <a:gd name="T10" fmla="*/ 5 w 6"/>
                <a:gd name="T11" fmla="*/ 0 h 206"/>
                <a:gd name="T12" fmla="*/ 0 w 6"/>
                <a:gd name="T13" fmla="*/ 2 h 206"/>
                <a:gd name="T14" fmla="*/ 0 w 6"/>
                <a:gd name="T15" fmla="*/ 2 h 206"/>
                <a:gd name="T16" fmla="*/ 6 w 6"/>
                <a:gd name="T17" fmla="*/ 0 h 206"/>
                <a:gd name="T18" fmla="*/ 5 w 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06">
                  <a:moveTo>
                    <a:pt x="0" y="204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" y="205"/>
                    <a:pt x="3" y="206"/>
                    <a:pt x="5" y="206"/>
                  </a:cubicBezTo>
                  <a:cubicBezTo>
                    <a:pt x="6" y="206"/>
                    <a:pt x="6" y="206"/>
                    <a:pt x="6" y="206"/>
                  </a:cubicBezTo>
                  <a:cubicBezTo>
                    <a:pt x="3" y="206"/>
                    <a:pt x="1" y="205"/>
                    <a:pt x="0" y="204"/>
                  </a:cubicBezTo>
                  <a:moveTo>
                    <a:pt x="5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8" name="Freeform 190"/>
            <p:cNvSpPr>
              <a:spLocks/>
            </p:cNvSpPr>
            <p:nvPr/>
          </p:nvSpPr>
          <p:spPr bwMode="auto">
            <a:xfrm>
              <a:off x="2324297" y="1706434"/>
              <a:ext cx="7938" cy="320675"/>
            </a:xfrm>
            <a:custGeom>
              <a:avLst/>
              <a:gdLst>
                <a:gd name="T0" fmla="*/ 5 w 5"/>
                <a:gd name="T1" fmla="*/ 0 h 202"/>
                <a:gd name="T2" fmla="*/ 0 w 5"/>
                <a:gd name="T3" fmla="*/ 9 h 202"/>
                <a:gd name="T4" fmla="*/ 0 w 5"/>
                <a:gd name="T5" fmla="*/ 193 h 202"/>
                <a:gd name="T6" fmla="*/ 5 w 5"/>
                <a:gd name="T7" fmla="*/ 202 h 202"/>
                <a:gd name="T8" fmla="*/ 5 w 5"/>
                <a:gd name="T9" fmla="*/ 202 h 202"/>
                <a:gd name="T10" fmla="*/ 1 w 5"/>
                <a:gd name="T11" fmla="*/ 193 h 202"/>
                <a:gd name="T12" fmla="*/ 1 w 5"/>
                <a:gd name="T13" fmla="*/ 9 h 202"/>
                <a:gd name="T14" fmla="*/ 5 w 5"/>
                <a:gd name="T15" fmla="*/ 0 h 202"/>
                <a:gd name="T16" fmla="*/ 5 w 5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02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7"/>
                    <a:pt x="2" y="200"/>
                    <a:pt x="5" y="202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2" y="200"/>
                    <a:pt x="1" y="196"/>
                    <a:pt x="1" y="19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6"/>
                    <a:pt x="2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F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59" name="Freeform 191"/>
            <p:cNvSpPr>
              <a:spLocks/>
            </p:cNvSpPr>
            <p:nvPr/>
          </p:nvSpPr>
          <p:spPr bwMode="auto">
            <a:xfrm>
              <a:off x="2332235" y="1703259"/>
              <a:ext cx="17463" cy="327025"/>
            </a:xfrm>
            <a:custGeom>
              <a:avLst/>
              <a:gdLst>
                <a:gd name="T0" fmla="*/ 6 w 11"/>
                <a:gd name="T1" fmla="*/ 0 h 206"/>
                <a:gd name="T2" fmla="*/ 0 w 11"/>
                <a:gd name="T3" fmla="*/ 2 h 206"/>
                <a:gd name="T4" fmla="*/ 0 w 11"/>
                <a:gd name="T5" fmla="*/ 204 h 206"/>
                <a:gd name="T6" fmla="*/ 6 w 11"/>
                <a:gd name="T7" fmla="*/ 206 h 206"/>
                <a:gd name="T8" fmla="*/ 11 w 11"/>
                <a:gd name="T9" fmla="*/ 204 h 206"/>
                <a:gd name="T10" fmla="*/ 11 w 11"/>
                <a:gd name="T11" fmla="*/ 2 h 206"/>
                <a:gd name="T12" fmla="*/ 6 w 1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6">
                  <a:moveTo>
                    <a:pt x="6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" y="205"/>
                    <a:pt x="3" y="206"/>
                    <a:pt x="6" y="206"/>
                  </a:cubicBezTo>
                  <a:cubicBezTo>
                    <a:pt x="8" y="206"/>
                    <a:pt x="10" y="205"/>
                    <a:pt x="11" y="20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0" name="Freeform 192"/>
            <p:cNvSpPr>
              <a:spLocks/>
            </p:cNvSpPr>
            <p:nvPr/>
          </p:nvSpPr>
          <p:spPr bwMode="auto">
            <a:xfrm>
              <a:off x="2325885" y="1706434"/>
              <a:ext cx="6350" cy="320675"/>
            </a:xfrm>
            <a:custGeom>
              <a:avLst/>
              <a:gdLst>
                <a:gd name="T0" fmla="*/ 4 w 4"/>
                <a:gd name="T1" fmla="*/ 0 h 202"/>
                <a:gd name="T2" fmla="*/ 0 w 4"/>
                <a:gd name="T3" fmla="*/ 9 h 202"/>
                <a:gd name="T4" fmla="*/ 0 w 4"/>
                <a:gd name="T5" fmla="*/ 193 h 202"/>
                <a:gd name="T6" fmla="*/ 4 w 4"/>
                <a:gd name="T7" fmla="*/ 202 h 202"/>
                <a:gd name="T8" fmla="*/ 4 w 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2">
                  <a:moveTo>
                    <a:pt x="4" y="0"/>
                  </a:moveTo>
                  <a:cubicBezTo>
                    <a:pt x="1" y="2"/>
                    <a:pt x="0" y="6"/>
                    <a:pt x="0" y="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6"/>
                    <a:pt x="1" y="200"/>
                    <a:pt x="4" y="20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1" name="Rectangle 193"/>
            <p:cNvSpPr>
              <a:spLocks noChangeArrowheads="1"/>
            </p:cNvSpPr>
            <p:nvPr/>
          </p:nvSpPr>
          <p:spPr bwMode="auto">
            <a:xfrm>
              <a:off x="190697" y="1103184"/>
              <a:ext cx="1588" cy="619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2" name="Rectangle 194"/>
            <p:cNvSpPr>
              <a:spLocks noChangeArrowheads="1"/>
            </p:cNvSpPr>
            <p:nvPr/>
          </p:nvSpPr>
          <p:spPr bwMode="auto">
            <a:xfrm>
              <a:off x="190697" y="1103184"/>
              <a:ext cx="1588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3" name="Rectangle 195"/>
            <p:cNvSpPr>
              <a:spLocks noChangeArrowheads="1"/>
            </p:cNvSpPr>
            <p:nvPr/>
          </p:nvSpPr>
          <p:spPr bwMode="auto">
            <a:xfrm>
              <a:off x="192284" y="1103184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4" name="Rectangle 196"/>
            <p:cNvSpPr>
              <a:spLocks noChangeArrowheads="1"/>
            </p:cNvSpPr>
            <p:nvPr/>
          </p:nvSpPr>
          <p:spPr bwMode="auto">
            <a:xfrm>
              <a:off x="192284" y="1103184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5" name="Rectangle 197"/>
            <p:cNvSpPr>
              <a:spLocks noChangeArrowheads="1"/>
            </p:cNvSpPr>
            <p:nvPr/>
          </p:nvSpPr>
          <p:spPr bwMode="auto">
            <a:xfrm>
              <a:off x="190697" y="4789359"/>
              <a:ext cx="1588" cy="619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6" name="Rectangle 198"/>
            <p:cNvSpPr>
              <a:spLocks noChangeArrowheads="1"/>
            </p:cNvSpPr>
            <p:nvPr/>
          </p:nvSpPr>
          <p:spPr bwMode="auto">
            <a:xfrm>
              <a:off x="190697" y="4789359"/>
              <a:ext cx="1588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7" name="Rectangle 199"/>
            <p:cNvSpPr>
              <a:spLocks noChangeArrowheads="1"/>
            </p:cNvSpPr>
            <p:nvPr/>
          </p:nvSpPr>
          <p:spPr bwMode="auto">
            <a:xfrm>
              <a:off x="192284" y="4789359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8" name="Rectangle 200"/>
            <p:cNvSpPr>
              <a:spLocks noChangeArrowheads="1"/>
            </p:cNvSpPr>
            <p:nvPr/>
          </p:nvSpPr>
          <p:spPr bwMode="auto">
            <a:xfrm>
              <a:off x="192284" y="4789359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69" name="Rectangle 201"/>
            <p:cNvSpPr>
              <a:spLocks noChangeArrowheads="1"/>
            </p:cNvSpPr>
            <p:nvPr/>
          </p:nvSpPr>
          <p:spPr bwMode="auto">
            <a:xfrm>
              <a:off x="2305247" y="4789359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0" name="Rectangle 202"/>
            <p:cNvSpPr>
              <a:spLocks noChangeArrowheads="1"/>
            </p:cNvSpPr>
            <p:nvPr/>
          </p:nvSpPr>
          <p:spPr bwMode="auto">
            <a:xfrm>
              <a:off x="2305247" y="4789359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1" name="Rectangle 203"/>
            <p:cNvSpPr>
              <a:spLocks noChangeArrowheads="1"/>
            </p:cNvSpPr>
            <p:nvPr/>
          </p:nvSpPr>
          <p:spPr bwMode="auto">
            <a:xfrm>
              <a:off x="2302072" y="4789359"/>
              <a:ext cx="3175" cy="61913"/>
            </a:xfrm>
            <a:prstGeom prst="rect">
              <a:avLst/>
            </a:prstGeom>
            <a:solidFill>
              <a:srgbClr val="222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2" name="Rectangle 204"/>
            <p:cNvSpPr>
              <a:spLocks noChangeArrowheads="1"/>
            </p:cNvSpPr>
            <p:nvPr/>
          </p:nvSpPr>
          <p:spPr bwMode="auto">
            <a:xfrm>
              <a:off x="2302072" y="4789359"/>
              <a:ext cx="317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3" name="Rectangle 205"/>
            <p:cNvSpPr>
              <a:spLocks noChangeArrowheads="1"/>
            </p:cNvSpPr>
            <p:nvPr/>
          </p:nvSpPr>
          <p:spPr bwMode="auto">
            <a:xfrm>
              <a:off x="2305247" y="1103184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4" name="Rectangle 206"/>
            <p:cNvSpPr>
              <a:spLocks noChangeArrowheads="1"/>
            </p:cNvSpPr>
            <p:nvPr/>
          </p:nvSpPr>
          <p:spPr bwMode="auto">
            <a:xfrm>
              <a:off x="2305247" y="1103184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5" name="Rectangle 207"/>
            <p:cNvSpPr>
              <a:spLocks noChangeArrowheads="1"/>
            </p:cNvSpPr>
            <p:nvPr/>
          </p:nvSpPr>
          <p:spPr bwMode="auto">
            <a:xfrm>
              <a:off x="2302072" y="1103184"/>
              <a:ext cx="3175" cy="61913"/>
            </a:xfrm>
            <a:prstGeom prst="rect">
              <a:avLst/>
            </a:prstGeom>
            <a:solidFill>
              <a:srgbClr val="222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6" name="Rectangle 208"/>
            <p:cNvSpPr>
              <a:spLocks noChangeArrowheads="1"/>
            </p:cNvSpPr>
            <p:nvPr/>
          </p:nvSpPr>
          <p:spPr bwMode="auto">
            <a:xfrm>
              <a:off x="2302072" y="1103184"/>
              <a:ext cx="317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7" name="Freeform 209"/>
            <p:cNvSpPr>
              <a:spLocks noEditPoints="1"/>
            </p:cNvSpPr>
            <p:nvPr/>
          </p:nvSpPr>
          <p:spPr bwMode="auto">
            <a:xfrm>
              <a:off x="1095572" y="4719509"/>
              <a:ext cx="334963" cy="338138"/>
            </a:xfrm>
            <a:custGeom>
              <a:avLst/>
              <a:gdLst>
                <a:gd name="T0" fmla="*/ 105 w 211"/>
                <a:gd name="T1" fmla="*/ 12 h 212"/>
                <a:gd name="T2" fmla="*/ 200 w 211"/>
                <a:gd name="T3" fmla="*/ 106 h 212"/>
                <a:gd name="T4" fmla="*/ 105 w 211"/>
                <a:gd name="T5" fmla="*/ 200 h 212"/>
                <a:gd name="T6" fmla="*/ 11 w 211"/>
                <a:gd name="T7" fmla="*/ 106 h 212"/>
                <a:gd name="T8" fmla="*/ 105 w 211"/>
                <a:gd name="T9" fmla="*/ 12 h 212"/>
                <a:gd name="T10" fmla="*/ 105 w 211"/>
                <a:gd name="T11" fmla="*/ 0 h 212"/>
                <a:gd name="T12" fmla="*/ 0 w 211"/>
                <a:gd name="T13" fmla="*/ 106 h 212"/>
                <a:gd name="T14" fmla="*/ 105 w 211"/>
                <a:gd name="T15" fmla="*/ 212 h 212"/>
                <a:gd name="T16" fmla="*/ 211 w 211"/>
                <a:gd name="T17" fmla="*/ 106 h 212"/>
                <a:gd name="T18" fmla="*/ 105 w 211"/>
                <a:gd name="T1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2">
                  <a:moveTo>
                    <a:pt x="105" y="12"/>
                  </a:moveTo>
                  <a:cubicBezTo>
                    <a:pt x="157" y="12"/>
                    <a:pt x="200" y="54"/>
                    <a:pt x="200" y="106"/>
                  </a:cubicBezTo>
                  <a:cubicBezTo>
                    <a:pt x="200" y="158"/>
                    <a:pt x="157" y="200"/>
                    <a:pt x="105" y="200"/>
                  </a:cubicBezTo>
                  <a:cubicBezTo>
                    <a:pt x="53" y="200"/>
                    <a:pt x="11" y="158"/>
                    <a:pt x="11" y="106"/>
                  </a:cubicBezTo>
                  <a:cubicBezTo>
                    <a:pt x="11" y="54"/>
                    <a:pt x="53" y="12"/>
                    <a:pt x="105" y="12"/>
                  </a:cubicBezTo>
                  <a:moveTo>
                    <a:pt x="105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2"/>
                    <a:pt x="105" y="212"/>
                  </a:cubicBezTo>
                  <a:cubicBezTo>
                    <a:pt x="164" y="212"/>
                    <a:pt x="211" y="164"/>
                    <a:pt x="211" y="106"/>
                  </a:cubicBezTo>
                  <a:cubicBezTo>
                    <a:pt x="211" y="48"/>
                    <a:pt x="164" y="0"/>
                    <a:pt x="105" y="0"/>
                  </a:cubicBezTo>
                  <a:close/>
                </a:path>
              </a:pathLst>
            </a:custGeom>
            <a:gradFill>
              <a:gsLst>
                <a:gs pos="55000">
                  <a:srgbClr val="F8F8F8">
                    <a:alpha val="0"/>
                  </a:srgbClr>
                </a:gs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2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8" name="Rectangle 210"/>
            <p:cNvSpPr>
              <a:spLocks noChangeArrowheads="1"/>
            </p:cNvSpPr>
            <p:nvPr/>
          </p:nvSpPr>
          <p:spPr bwMode="auto">
            <a:xfrm>
              <a:off x="312934" y="1296859"/>
              <a:ext cx="1885951" cy="3352800"/>
            </a:xfrm>
            <a:prstGeom prst="rect">
              <a:avLst/>
            </a:pr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79" name="Freeform 212"/>
            <p:cNvSpPr>
              <a:spLocks/>
            </p:cNvSpPr>
            <p:nvPr/>
          </p:nvSpPr>
          <p:spPr bwMode="auto">
            <a:xfrm>
              <a:off x="2060772" y="806322"/>
              <a:ext cx="222250" cy="4289425"/>
            </a:xfrm>
            <a:custGeom>
              <a:avLst/>
              <a:gdLst>
                <a:gd name="T0" fmla="*/ 125 w 139"/>
                <a:gd name="T1" fmla="*/ 2568 h 2694"/>
                <a:gd name="T2" fmla="*/ 125 w 139"/>
                <a:gd name="T3" fmla="*/ 125 h 2694"/>
                <a:gd name="T4" fmla="*/ 0 w 139"/>
                <a:gd name="T5" fmla="*/ 0 h 2694"/>
                <a:gd name="T6" fmla="*/ 14 w 139"/>
                <a:gd name="T7" fmla="*/ 0 h 2694"/>
                <a:gd name="T8" fmla="*/ 139 w 139"/>
                <a:gd name="T9" fmla="*/ 125 h 2694"/>
                <a:gd name="T10" fmla="*/ 139 w 139"/>
                <a:gd name="T11" fmla="*/ 2568 h 2694"/>
                <a:gd name="T12" fmla="*/ 14 w 139"/>
                <a:gd name="T13" fmla="*/ 2694 h 2694"/>
                <a:gd name="T14" fmla="*/ 0 w 139"/>
                <a:gd name="T15" fmla="*/ 2694 h 2694"/>
                <a:gd name="T16" fmla="*/ 125 w 139"/>
                <a:gd name="T17" fmla="*/ 2568 h 2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694">
                  <a:moveTo>
                    <a:pt x="125" y="2568"/>
                  </a:moveTo>
                  <a:cubicBezTo>
                    <a:pt x="125" y="125"/>
                    <a:pt x="125" y="125"/>
                    <a:pt x="125" y="125"/>
                  </a:cubicBezTo>
                  <a:cubicBezTo>
                    <a:pt x="125" y="56"/>
                    <a:pt x="69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3" y="0"/>
                    <a:pt x="139" y="56"/>
                    <a:pt x="139" y="125"/>
                  </a:cubicBezTo>
                  <a:cubicBezTo>
                    <a:pt x="139" y="2568"/>
                    <a:pt x="139" y="2568"/>
                    <a:pt x="139" y="2568"/>
                  </a:cubicBezTo>
                  <a:cubicBezTo>
                    <a:pt x="139" y="2638"/>
                    <a:pt x="83" y="2694"/>
                    <a:pt x="14" y="2694"/>
                  </a:cubicBezTo>
                  <a:cubicBezTo>
                    <a:pt x="0" y="2694"/>
                    <a:pt x="0" y="2694"/>
                    <a:pt x="0" y="2694"/>
                  </a:cubicBezTo>
                  <a:cubicBezTo>
                    <a:pt x="69" y="2694"/>
                    <a:pt x="125" y="2638"/>
                    <a:pt x="125" y="2568"/>
                  </a:cubicBezTo>
                  <a:close/>
                </a:path>
              </a:pathLst>
            </a:custGeom>
            <a:solidFill>
              <a:srgbClr val="626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</p:grpSp>
      <p:sp>
        <p:nvSpPr>
          <p:cNvPr id="4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141661" y="1806076"/>
            <a:ext cx="1799639" cy="42293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7" name="Oval 36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02043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grpSp>
        <p:nvGrpSpPr>
          <p:cNvPr id="44" name="Group 43"/>
          <p:cNvGrpSpPr/>
          <p:nvPr userDrawn="1"/>
        </p:nvGrpSpPr>
        <p:grpSpPr>
          <a:xfrm>
            <a:off x="4177703" y="1233183"/>
            <a:ext cx="5821764" cy="4462504"/>
            <a:chOff x="3351314" y="1619205"/>
            <a:chExt cx="5475152" cy="3141481"/>
          </a:xfrm>
        </p:grpSpPr>
        <p:grpSp>
          <p:nvGrpSpPr>
            <p:cNvPr id="45" name="Group 44"/>
            <p:cNvGrpSpPr/>
            <p:nvPr/>
          </p:nvGrpSpPr>
          <p:grpSpPr>
            <a:xfrm>
              <a:off x="3351314" y="1619205"/>
              <a:ext cx="5475152" cy="3141481"/>
              <a:chOff x="3351314" y="1619205"/>
              <a:chExt cx="5475152" cy="3141481"/>
            </a:xfrm>
          </p:grpSpPr>
          <p:sp>
            <p:nvSpPr>
              <p:cNvPr id="47" name="Freeform 219"/>
              <p:cNvSpPr>
                <a:spLocks/>
              </p:cNvSpPr>
              <p:nvPr/>
            </p:nvSpPr>
            <p:spPr bwMode="auto">
              <a:xfrm>
                <a:off x="3891894" y="1619205"/>
                <a:ext cx="4404192" cy="2984406"/>
              </a:xfrm>
              <a:custGeom>
                <a:avLst/>
                <a:gdLst>
                  <a:gd name="T0" fmla="*/ 80 w 2761"/>
                  <a:gd name="T1" fmla="*/ 0 h 1871"/>
                  <a:gd name="T2" fmla="*/ 0 w 2761"/>
                  <a:gd name="T3" fmla="*/ 80 h 1871"/>
                  <a:gd name="T4" fmla="*/ 0 w 2761"/>
                  <a:gd name="T5" fmla="*/ 1819 h 1871"/>
                  <a:gd name="T6" fmla="*/ 52 w 2761"/>
                  <a:gd name="T7" fmla="*/ 1871 h 1871"/>
                  <a:gd name="T8" fmla="*/ 2709 w 2761"/>
                  <a:gd name="T9" fmla="*/ 1871 h 1871"/>
                  <a:gd name="T10" fmla="*/ 2761 w 2761"/>
                  <a:gd name="T11" fmla="*/ 1819 h 1871"/>
                  <a:gd name="T12" fmla="*/ 2761 w 2761"/>
                  <a:gd name="T13" fmla="*/ 80 h 1871"/>
                  <a:gd name="T14" fmla="*/ 2681 w 2761"/>
                  <a:gd name="T15" fmla="*/ 0 h 1871"/>
                  <a:gd name="T16" fmla="*/ 80 w 2761"/>
                  <a:gd name="T17" fmla="*/ 0 h 1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1" h="1871">
                    <a:moveTo>
                      <a:pt x="80" y="0"/>
                    </a:moveTo>
                    <a:cubicBezTo>
                      <a:pt x="36" y="0"/>
                      <a:pt x="0" y="36"/>
                      <a:pt x="0" y="80"/>
                    </a:cubicBezTo>
                    <a:cubicBezTo>
                      <a:pt x="0" y="1819"/>
                      <a:pt x="0" y="1819"/>
                      <a:pt x="0" y="1819"/>
                    </a:cubicBezTo>
                    <a:cubicBezTo>
                      <a:pt x="0" y="1848"/>
                      <a:pt x="23" y="1871"/>
                      <a:pt x="52" y="1871"/>
                    </a:cubicBezTo>
                    <a:cubicBezTo>
                      <a:pt x="2709" y="1871"/>
                      <a:pt x="2709" y="1871"/>
                      <a:pt x="2709" y="1871"/>
                    </a:cubicBezTo>
                    <a:cubicBezTo>
                      <a:pt x="2738" y="1871"/>
                      <a:pt x="2761" y="1848"/>
                      <a:pt x="2761" y="1819"/>
                    </a:cubicBezTo>
                    <a:cubicBezTo>
                      <a:pt x="2761" y="80"/>
                      <a:pt x="2761" y="80"/>
                      <a:pt x="2761" y="80"/>
                    </a:cubicBezTo>
                    <a:cubicBezTo>
                      <a:pt x="2761" y="36"/>
                      <a:pt x="2725" y="0"/>
                      <a:pt x="2681" y="0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2A2F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>
                  <a:latin typeface="Lato" panose="020F0502020204030203" pitchFamily="34" charset="0"/>
                </a:endParaRPr>
              </a:p>
            </p:txBody>
          </p:sp>
          <p:sp>
            <p:nvSpPr>
              <p:cNvPr id="48" name="Rectangle 220"/>
              <p:cNvSpPr>
                <a:spLocks noChangeArrowheads="1"/>
              </p:cNvSpPr>
              <p:nvPr/>
            </p:nvSpPr>
            <p:spPr bwMode="auto">
              <a:xfrm>
                <a:off x="4002050" y="1776280"/>
                <a:ext cx="4181841" cy="2633540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>
                  <a:latin typeface="Lato" panose="020F0502020204030203" pitchFamily="34" charset="0"/>
                </a:endParaRPr>
              </a:p>
            </p:txBody>
          </p:sp>
          <p:sp>
            <p:nvSpPr>
              <p:cNvPr id="49" name="Rectangle 221"/>
              <p:cNvSpPr>
                <a:spLocks noChangeArrowheads="1"/>
              </p:cNvSpPr>
              <p:nvPr/>
            </p:nvSpPr>
            <p:spPr bwMode="auto">
              <a:xfrm>
                <a:off x="3351314" y="4587292"/>
                <a:ext cx="5475152" cy="101996"/>
              </a:xfrm>
              <a:prstGeom prst="rect">
                <a:avLst/>
              </a:prstGeom>
              <a:gradFill>
                <a:gsLst>
                  <a:gs pos="17000">
                    <a:srgbClr val="EAEAEA"/>
                  </a:gs>
                  <a:gs pos="90000">
                    <a:srgbClr val="EAEAEA"/>
                  </a:gs>
                  <a:gs pos="885">
                    <a:srgbClr val="EAEAEA"/>
                  </a:gs>
                  <a:gs pos="7000">
                    <a:srgbClr val="969696"/>
                  </a:gs>
                  <a:gs pos="100000">
                    <a:srgbClr val="EAEAEA"/>
                  </a:gs>
                  <a:gs pos="92000">
                    <a:srgbClr val="C0C0C0"/>
                  </a:gs>
                </a:gsLst>
                <a:lin ang="10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>
                  <a:latin typeface="Lato" panose="020F0502020204030203" pitchFamily="34" charset="0"/>
                </a:endParaRPr>
              </a:p>
            </p:txBody>
          </p:sp>
          <p:sp>
            <p:nvSpPr>
              <p:cNvPr id="50" name="Freeform 223"/>
              <p:cNvSpPr>
                <a:spLocks/>
              </p:cNvSpPr>
              <p:nvPr/>
            </p:nvSpPr>
            <p:spPr bwMode="auto">
              <a:xfrm>
                <a:off x="3351314" y="4689288"/>
                <a:ext cx="5475152" cy="71398"/>
              </a:xfrm>
              <a:custGeom>
                <a:avLst/>
                <a:gdLst>
                  <a:gd name="T0" fmla="*/ 0 w 3433"/>
                  <a:gd name="T1" fmla="*/ 0 h 45"/>
                  <a:gd name="T2" fmla="*/ 75 w 3433"/>
                  <a:gd name="T3" fmla="*/ 32 h 45"/>
                  <a:gd name="T4" fmla="*/ 201 w 3433"/>
                  <a:gd name="T5" fmla="*/ 44 h 45"/>
                  <a:gd name="T6" fmla="*/ 3232 w 3433"/>
                  <a:gd name="T7" fmla="*/ 44 h 45"/>
                  <a:gd name="T8" fmla="*/ 3358 w 3433"/>
                  <a:gd name="T9" fmla="*/ 32 h 45"/>
                  <a:gd name="T10" fmla="*/ 3433 w 3433"/>
                  <a:gd name="T11" fmla="*/ 0 h 45"/>
                  <a:gd name="T12" fmla="*/ 0 w 3433"/>
                  <a:gd name="T13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33" h="45">
                    <a:moveTo>
                      <a:pt x="0" y="0"/>
                    </a:moveTo>
                    <a:cubicBezTo>
                      <a:pt x="0" y="0"/>
                      <a:pt x="19" y="16"/>
                      <a:pt x="75" y="32"/>
                    </a:cubicBezTo>
                    <a:cubicBezTo>
                      <a:pt x="122" y="45"/>
                      <a:pt x="201" y="44"/>
                      <a:pt x="201" y="44"/>
                    </a:cubicBezTo>
                    <a:cubicBezTo>
                      <a:pt x="3232" y="44"/>
                      <a:pt x="3232" y="44"/>
                      <a:pt x="3232" y="44"/>
                    </a:cubicBezTo>
                    <a:cubicBezTo>
                      <a:pt x="3232" y="44"/>
                      <a:pt x="3311" y="45"/>
                      <a:pt x="3358" y="32"/>
                    </a:cubicBezTo>
                    <a:cubicBezTo>
                      <a:pt x="3413" y="16"/>
                      <a:pt x="3433" y="0"/>
                      <a:pt x="34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350" dirty="0">
                  <a:latin typeface="Lato" panose="020F0502020204030203" pitchFamily="34" charset="0"/>
                </a:endParaRPr>
              </a:p>
            </p:txBody>
          </p:sp>
        </p:grpSp>
        <p:sp>
          <p:nvSpPr>
            <p:cNvPr id="46" name="Freeform 222"/>
            <p:cNvSpPr>
              <a:spLocks/>
            </p:cNvSpPr>
            <p:nvPr/>
          </p:nvSpPr>
          <p:spPr bwMode="auto">
            <a:xfrm>
              <a:off x="5705384" y="4587292"/>
              <a:ext cx="764971" cy="65278"/>
            </a:xfrm>
            <a:custGeom>
              <a:avLst/>
              <a:gdLst>
                <a:gd name="T0" fmla="*/ 447 w 480"/>
                <a:gd name="T1" fmla="*/ 41 h 41"/>
                <a:gd name="T2" fmla="*/ 240 w 480"/>
                <a:gd name="T3" fmla="*/ 41 h 41"/>
                <a:gd name="T4" fmla="*/ 32 w 480"/>
                <a:gd name="T5" fmla="*/ 41 h 41"/>
                <a:gd name="T6" fmla="*/ 9 w 480"/>
                <a:gd name="T7" fmla="*/ 25 h 41"/>
                <a:gd name="T8" fmla="*/ 1 w 480"/>
                <a:gd name="T9" fmla="*/ 0 h 41"/>
                <a:gd name="T10" fmla="*/ 240 w 480"/>
                <a:gd name="T11" fmla="*/ 0 h 41"/>
                <a:gd name="T12" fmla="*/ 480 w 480"/>
                <a:gd name="T13" fmla="*/ 0 h 41"/>
                <a:gd name="T14" fmla="*/ 469 w 480"/>
                <a:gd name="T15" fmla="*/ 27 h 41"/>
                <a:gd name="T16" fmla="*/ 447 w 480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0" h="41">
                  <a:moveTo>
                    <a:pt x="447" y="41"/>
                  </a:moveTo>
                  <a:cubicBezTo>
                    <a:pt x="240" y="41"/>
                    <a:pt x="240" y="41"/>
                    <a:pt x="24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18" y="39"/>
                    <a:pt x="9" y="25"/>
                  </a:cubicBezTo>
                  <a:cubicBezTo>
                    <a:pt x="0" y="12"/>
                    <a:pt x="1" y="0"/>
                    <a:pt x="1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80" y="0"/>
                    <a:pt x="480" y="0"/>
                    <a:pt x="480" y="0"/>
                  </a:cubicBezTo>
                  <a:cubicBezTo>
                    <a:pt x="480" y="0"/>
                    <a:pt x="478" y="17"/>
                    <a:pt x="469" y="27"/>
                  </a:cubicBezTo>
                  <a:cubicBezTo>
                    <a:pt x="459" y="39"/>
                    <a:pt x="447" y="41"/>
                    <a:pt x="447" y="41"/>
                  </a:cubicBezTo>
                  <a:close/>
                </a:path>
              </a:pathLst>
            </a:custGeom>
            <a:solidFill>
              <a:srgbClr val="9596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>
                <a:latin typeface="Lato" panose="020F0502020204030203" pitchFamily="34" charset="0"/>
              </a:endParaRPr>
            </a:p>
          </p:txBody>
        </p:sp>
      </p:grpSp>
      <p:sp>
        <p:nvSpPr>
          <p:cNvPr id="51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847688" y="1456310"/>
            <a:ext cx="4479623" cy="37673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9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338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10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70809" y="1844655"/>
            <a:ext cx="1607275" cy="37772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9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799001" y="1826913"/>
            <a:ext cx="1607275" cy="37772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984700" y="1595604"/>
            <a:ext cx="1799639" cy="42293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>
            <a:lvl1pPr>
              <a:defRPr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405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9144000" cy="1215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841402"/>
            <a:ext cx="9144000" cy="101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15615"/>
            <a:ext cx="9144000" cy="4625788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3617228" y="1521638"/>
            <a:ext cx="1909544" cy="5142216"/>
            <a:chOff x="173234" y="766634"/>
            <a:chExt cx="2178051" cy="4398963"/>
          </a:xfrm>
        </p:grpSpPr>
        <p:sp>
          <p:nvSpPr>
            <p:cNvPr id="12" name="Freeform 181"/>
            <p:cNvSpPr>
              <a:spLocks/>
            </p:cNvSpPr>
            <p:nvPr/>
          </p:nvSpPr>
          <p:spPr bwMode="auto">
            <a:xfrm>
              <a:off x="192284" y="766634"/>
              <a:ext cx="2139951" cy="4398963"/>
            </a:xfrm>
            <a:custGeom>
              <a:avLst/>
              <a:gdLst>
                <a:gd name="T0" fmla="*/ 1342 w 1342"/>
                <a:gd name="T1" fmla="*/ 2603 h 2763"/>
                <a:gd name="T2" fmla="*/ 1182 w 1342"/>
                <a:gd name="T3" fmla="*/ 2763 h 2763"/>
                <a:gd name="T4" fmla="*/ 160 w 1342"/>
                <a:gd name="T5" fmla="*/ 2763 h 2763"/>
                <a:gd name="T6" fmla="*/ 0 w 1342"/>
                <a:gd name="T7" fmla="*/ 2603 h 2763"/>
                <a:gd name="T8" fmla="*/ 0 w 1342"/>
                <a:gd name="T9" fmla="*/ 160 h 2763"/>
                <a:gd name="T10" fmla="*/ 160 w 1342"/>
                <a:gd name="T11" fmla="*/ 0 h 2763"/>
                <a:gd name="T12" fmla="*/ 1182 w 1342"/>
                <a:gd name="T13" fmla="*/ 0 h 2763"/>
                <a:gd name="T14" fmla="*/ 1342 w 1342"/>
                <a:gd name="T15" fmla="*/ 160 h 2763"/>
                <a:gd name="T16" fmla="*/ 1342 w 1342"/>
                <a:gd name="T17" fmla="*/ 2603 h 2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2" h="2763">
                  <a:moveTo>
                    <a:pt x="1342" y="2603"/>
                  </a:moveTo>
                  <a:cubicBezTo>
                    <a:pt x="1342" y="2691"/>
                    <a:pt x="1270" y="2763"/>
                    <a:pt x="1182" y="2763"/>
                  </a:cubicBezTo>
                  <a:cubicBezTo>
                    <a:pt x="160" y="2763"/>
                    <a:pt x="160" y="2763"/>
                    <a:pt x="160" y="2763"/>
                  </a:cubicBezTo>
                  <a:cubicBezTo>
                    <a:pt x="72" y="2763"/>
                    <a:pt x="0" y="2691"/>
                    <a:pt x="0" y="260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1182" y="0"/>
                    <a:pt x="1182" y="0"/>
                    <a:pt x="1182" y="0"/>
                  </a:cubicBezTo>
                  <a:cubicBezTo>
                    <a:pt x="1270" y="0"/>
                    <a:pt x="1342" y="72"/>
                    <a:pt x="1342" y="160"/>
                  </a:cubicBezTo>
                  <a:cubicBezTo>
                    <a:pt x="1342" y="2603"/>
                    <a:pt x="1342" y="2603"/>
                    <a:pt x="1342" y="2603"/>
                  </a:cubicBezTo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3" name="Freeform 182"/>
            <p:cNvSpPr>
              <a:spLocks/>
            </p:cNvSpPr>
            <p:nvPr/>
          </p:nvSpPr>
          <p:spPr bwMode="auto">
            <a:xfrm>
              <a:off x="219272" y="793622"/>
              <a:ext cx="2085976" cy="4344988"/>
            </a:xfrm>
            <a:custGeom>
              <a:avLst/>
              <a:gdLst>
                <a:gd name="T0" fmla="*/ 143 w 1308"/>
                <a:gd name="T1" fmla="*/ 2729 h 2729"/>
                <a:gd name="T2" fmla="*/ 0 w 1308"/>
                <a:gd name="T3" fmla="*/ 2586 h 2729"/>
                <a:gd name="T4" fmla="*/ 0 w 1308"/>
                <a:gd name="T5" fmla="*/ 143 h 2729"/>
                <a:gd name="T6" fmla="*/ 143 w 1308"/>
                <a:gd name="T7" fmla="*/ 0 h 2729"/>
                <a:gd name="T8" fmla="*/ 1165 w 1308"/>
                <a:gd name="T9" fmla="*/ 0 h 2729"/>
                <a:gd name="T10" fmla="*/ 1308 w 1308"/>
                <a:gd name="T11" fmla="*/ 143 h 2729"/>
                <a:gd name="T12" fmla="*/ 1308 w 1308"/>
                <a:gd name="T13" fmla="*/ 2586 h 2729"/>
                <a:gd name="T14" fmla="*/ 1165 w 1308"/>
                <a:gd name="T15" fmla="*/ 2729 h 2729"/>
                <a:gd name="T16" fmla="*/ 143 w 1308"/>
                <a:gd name="T17" fmla="*/ 2729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8" h="2729">
                  <a:moveTo>
                    <a:pt x="143" y="2729"/>
                  </a:moveTo>
                  <a:cubicBezTo>
                    <a:pt x="64" y="2729"/>
                    <a:pt x="0" y="2665"/>
                    <a:pt x="0" y="258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1165" y="0"/>
                    <a:pt x="1165" y="0"/>
                    <a:pt x="1165" y="0"/>
                  </a:cubicBezTo>
                  <a:cubicBezTo>
                    <a:pt x="1244" y="0"/>
                    <a:pt x="1308" y="64"/>
                    <a:pt x="1308" y="143"/>
                  </a:cubicBezTo>
                  <a:cubicBezTo>
                    <a:pt x="1308" y="2586"/>
                    <a:pt x="1308" y="2586"/>
                    <a:pt x="1308" y="2586"/>
                  </a:cubicBezTo>
                  <a:cubicBezTo>
                    <a:pt x="1308" y="2665"/>
                    <a:pt x="1244" y="2729"/>
                    <a:pt x="1165" y="2729"/>
                  </a:cubicBezTo>
                  <a:cubicBezTo>
                    <a:pt x="143" y="2729"/>
                    <a:pt x="143" y="2729"/>
                    <a:pt x="143" y="2729"/>
                  </a:cubicBezTo>
                </a:path>
              </a:pathLst>
            </a:custGeom>
            <a:solidFill>
              <a:srgbClr val="2A2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4" name="Freeform 183"/>
            <p:cNvSpPr>
              <a:spLocks/>
            </p:cNvSpPr>
            <p:nvPr/>
          </p:nvSpPr>
          <p:spPr bwMode="auto">
            <a:xfrm>
              <a:off x="174822" y="1693734"/>
              <a:ext cx="20638" cy="328613"/>
            </a:xfrm>
            <a:custGeom>
              <a:avLst/>
              <a:gdLst>
                <a:gd name="T0" fmla="*/ 13 w 13"/>
                <a:gd name="T1" fmla="*/ 193 h 207"/>
                <a:gd name="T2" fmla="*/ 9 w 13"/>
                <a:gd name="T3" fmla="*/ 204 h 207"/>
                <a:gd name="T4" fmla="*/ 5 w 13"/>
                <a:gd name="T5" fmla="*/ 200 h 207"/>
                <a:gd name="T6" fmla="*/ 0 w 13"/>
                <a:gd name="T7" fmla="*/ 179 h 207"/>
                <a:gd name="T8" fmla="*/ 0 w 13"/>
                <a:gd name="T9" fmla="*/ 32 h 207"/>
                <a:gd name="T10" fmla="*/ 5 w 13"/>
                <a:gd name="T11" fmla="*/ 10 h 207"/>
                <a:gd name="T12" fmla="*/ 9 w 13"/>
                <a:gd name="T13" fmla="*/ 4 h 207"/>
                <a:gd name="T14" fmla="*/ 13 w 13"/>
                <a:gd name="T15" fmla="*/ 13 h 207"/>
                <a:gd name="T16" fmla="*/ 13 w 13"/>
                <a:gd name="T17" fmla="*/ 19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7">
                  <a:moveTo>
                    <a:pt x="13" y="193"/>
                  </a:moveTo>
                  <a:cubicBezTo>
                    <a:pt x="13" y="202"/>
                    <a:pt x="11" y="207"/>
                    <a:pt x="9" y="204"/>
                  </a:cubicBezTo>
                  <a:cubicBezTo>
                    <a:pt x="5" y="200"/>
                    <a:pt x="5" y="200"/>
                    <a:pt x="5" y="200"/>
                  </a:cubicBezTo>
                  <a:cubicBezTo>
                    <a:pt x="2" y="197"/>
                    <a:pt x="0" y="187"/>
                    <a:pt x="0" y="17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3"/>
                    <a:pt x="2" y="13"/>
                    <a:pt x="5" y="1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0"/>
                    <a:pt x="13" y="5"/>
                    <a:pt x="13" y="13"/>
                  </a:cubicBezTo>
                  <a:cubicBezTo>
                    <a:pt x="13" y="193"/>
                    <a:pt x="13" y="193"/>
                    <a:pt x="13" y="19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5" name="Freeform 184"/>
            <p:cNvSpPr>
              <a:spLocks/>
            </p:cNvSpPr>
            <p:nvPr/>
          </p:nvSpPr>
          <p:spPr bwMode="auto">
            <a:xfrm>
              <a:off x="189109" y="1698497"/>
              <a:ext cx="6350" cy="320675"/>
            </a:xfrm>
            <a:custGeom>
              <a:avLst/>
              <a:gdLst>
                <a:gd name="T0" fmla="*/ 1 w 4"/>
                <a:gd name="T1" fmla="*/ 0 h 202"/>
                <a:gd name="T2" fmla="*/ 0 w 4"/>
                <a:gd name="T3" fmla="*/ 1 h 202"/>
                <a:gd name="T4" fmla="*/ 0 w 4"/>
                <a:gd name="T5" fmla="*/ 1 h 202"/>
                <a:gd name="T6" fmla="*/ 0 w 4"/>
                <a:gd name="T7" fmla="*/ 201 h 202"/>
                <a:gd name="T8" fmla="*/ 1 w 4"/>
                <a:gd name="T9" fmla="*/ 202 h 202"/>
                <a:gd name="T10" fmla="*/ 4 w 4"/>
                <a:gd name="T11" fmla="*/ 190 h 202"/>
                <a:gd name="T12" fmla="*/ 4 w 4"/>
                <a:gd name="T13" fmla="*/ 10 h 202"/>
                <a:gd name="T14" fmla="*/ 2 w 4"/>
                <a:gd name="T15" fmla="*/ 0 h 202"/>
                <a:gd name="T16" fmla="*/ 1 w 4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0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2"/>
                    <a:pt x="1" y="202"/>
                  </a:cubicBezTo>
                  <a:cubicBezTo>
                    <a:pt x="3" y="202"/>
                    <a:pt x="4" y="197"/>
                    <a:pt x="4" y="19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5"/>
                    <a:pt x="3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6" name="Freeform 185"/>
            <p:cNvSpPr>
              <a:spLocks/>
            </p:cNvSpPr>
            <p:nvPr/>
          </p:nvSpPr>
          <p:spPr bwMode="auto">
            <a:xfrm>
              <a:off x="174822" y="2093784"/>
              <a:ext cx="20638" cy="328613"/>
            </a:xfrm>
            <a:custGeom>
              <a:avLst/>
              <a:gdLst>
                <a:gd name="T0" fmla="*/ 13 w 13"/>
                <a:gd name="T1" fmla="*/ 193 h 206"/>
                <a:gd name="T2" fmla="*/ 9 w 13"/>
                <a:gd name="T3" fmla="*/ 203 h 206"/>
                <a:gd name="T4" fmla="*/ 5 w 13"/>
                <a:gd name="T5" fmla="*/ 199 h 206"/>
                <a:gd name="T6" fmla="*/ 0 w 13"/>
                <a:gd name="T7" fmla="*/ 178 h 206"/>
                <a:gd name="T8" fmla="*/ 0 w 13"/>
                <a:gd name="T9" fmla="*/ 31 h 206"/>
                <a:gd name="T10" fmla="*/ 5 w 13"/>
                <a:gd name="T11" fmla="*/ 9 h 206"/>
                <a:gd name="T12" fmla="*/ 9 w 13"/>
                <a:gd name="T13" fmla="*/ 3 h 206"/>
                <a:gd name="T14" fmla="*/ 13 w 13"/>
                <a:gd name="T15" fmla="*/ 12 h 206"/>
                <a:gd name="T16" fmla="*/ 13 w 13"/>
                <a:gd name="T17" fmla="*/ 19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06">
                  <a:moveTo>
                    <a:pt x="13" y="193"/>
                  </a:moveTo>
                  <a:cubicBezTo>
                    <a:pt x="13" y="201"/>
                    <a:pt x="11" y="206"/>
                    <a:pt x="9" y="20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2" y="196"/>
                    <a:pt x="0" y="186"/>
                    <a:pt x="0" y="17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2"/>
                    <a:pt x="2" y="13"/>
                    <a:pt x="5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0"/>
                    <a:pt x="13" y="4"/>
                    <a:pt x="13" y="12"/>
                  </a:cubicBezTo>
                  <a:cubicBezTo>
                    <a:pt x="13" y="193"/>
                    <a:pt x="13" y="193"/>
                    <a:pt x="13" y="193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7" name="Freeform 186"/>
            <p:cNvSpPr>
              <a:spLocks/>
            </p:cNvSpPr>
            <p:nvPr/>
          </p:nvSpPr>
          <p:spPr bwMode="auto">
            <a:xfrm>
              <a:off x="189109" y="2096959"/>
              <a:ext cx="6350" cy="322263"/>
            </a:xfrm>
            <a:custGeom>
              <a:avLst/>
              <a:gdLst>
                <a:gd name="T0" fmla="*/ 1 w 4"/>
                <a:gd name="T1" fmla="*/ 0 h 202"/>
                <a:gd name="T2" fmla="*/ 0 w 4"/>
                <a:gd name="T3" fmla="*/ 1 h 202"/>
                <a:gd name="T4" fmla="*/ 0 w 4"/>
                <a:gd name="T5" fmla="*/ 1 h 202"/>
                <a:gd name="T6" fmla="*/ 0 w 4"/>
                <a:gd name="T7" fmla="*/ 201 h 202"/>
                <a:gd name="T8" fmla="*/ 1 w 4"/>
                <a:gd name="T9" fmla="*/ 202 h 202"/>
                <a:gd name="T10" fmla="*/ 4 w 4"/>
                <a:gd name="T11" fmla="*/ 191 h 202"/>
                <a:gd name="T12" fmla="*/ 4 w 4"/>
                <a:gd name="T13" fmla="*/ 10 h 202"/>
                <a:gd name="T14" fmla="*/ 2 w 4"/>
                <a:gd name="T15" fmla="*/ 0 h 202"/>
                <a:gd name="T16" fmla="*/ 1 w 4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202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2"/>
                    <a:pt x="0" y="202"/>
                    <a:pt x="1" y="202"/>
                  </a:cubicBezTo>
                  <a:cubicBezTo>
                    <a:pt x="3" y="202"/>
                    <a:pt x="4" y="197"/>
                    <a:pt x="4" y="19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5"/>
                    <a:pt x="3" y="2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8" name="Rectangle 187"/>
            <p:cNvSpPr>
              <a:spLocks noChangeArrowheads="1"/>
            </p:cNvSpPr>
            <p:nvPr/>
          </p:nvSpPr>
          <p:spPr bwMode="auto">
            <a:xfrm>
              <a:off x="173234" y="1307972"/>
              <a:ext cx="12700" cy="166688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19" name="Freeform 188"/>
            <p:cNvSpPr>
              <a:spLocks/>
            </p:cNvSpPr>
            <p:nvPr/>
          </p:nvSpPr>
          <p:spPr bwMode="auto">
            <a:xfrm>
              <a:off x="2341760" y="1703259"/>
              <a:ext cx="9525" cy="327025"/>
            </a:xfrm>
            <a:custGeom>
              <a:avLst/>
              <a:gdLst>
                <a:gd name="T0" fmla="*/ 0 w 6"/>
                <a:gd name="T1" fmla="*/ 0 h 206"/>
                <a:gd name="T2" fmla="*/ 0 w 6"/>
                <a:gd name="T3" fmla="*/ 0 h 206"/>
                <a:gd name="T4" fmla="*/ 5 w 6"/>
                <a:gd name="T5" fmla="*/ 2 h 206"/>
                <a:gd name="T6" fmla="*/ 5 w 6"/>
                <a:gd name="T7" fmla="*/ 204 h 206"/>
                <a:gd name="T8" fmla="*/ 0 w 6"/>
                <a:gd name="T9" fmla="*/ 206 h 206"/>
                <a:gd name="T10" fmla="*/ 0 w 6"/>
                <a:gd name="T11" fmla="*/ 206 h 206"/>
                <a:gd name="T12" fmla="*/ 6 w 6"/>
                <a:gd name="T13" fmla="*/ 204 h 206"/>
                <a:gd name="T14" fmla="*/ 6 w 6"/>
                <a:gd name="T15" fmla="*/ 2 h 206"/>
                <a:gd name="T16" fmla="*/ 0 w 6"/>
                <a:gd name="T1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0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4" y="1"/>
                    <a:pt x="5" y="2"/>
                  </a:cubicBezTo>
                  <a:cubicBezTo>
                    <a:pt x="5" y="204"/>
                    <a:pt x="5" y="204"/>
                    <a:pt x="5" y="204"/>
                  </a:cubicBezTo>
                  <a:cubicBezTo>
                    <a:pt x="4" y="205"/>
                    <a:pt x="2" y="206"/>
                    <a:pt x="0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2" y="206"/>
                    <a:pt x="4" y="205"/>
                    <a:pt x="6" y="20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0" name="Freeform 189"/>
            <p:cNvSpPr>
              <a:spLocks noEditPoints="1"/>
            </p:cNvSpPr>
            <p:nvPr/>
          </p:nvSpPr>
          <p:spPr bwMode="auto">
            <a:xfrm>
              <a:off x="2332235" y="1703259"/>
              <a:ext cx="9525" cy="327025"/>
            </a:xfrm>
            <a:custGeom>
              <a:avLst/>
              <a:gdLst>
                <a:gd name="T0" fmla="*/ 0 w 6"/>
                <a:gd name="T1" fmla="*/ 204 h 206"/>
                <a:gd name="T2" fmla="*/ 0 w 6"/>
                <a:gd name="T3" fmla="*/ 204 h 206"/>
                <a:gd name="T4" fmla="*/ 5 w 6"/>
                <a:gd name="T5" fmla="*/ 206 h 206"/>
                <a:gd name="T6" fmla="*/ 6 w 6"/>
                <a:gd name="T7" fmla="*/ 206 h 206"/>
                <a:gd name="T8" fmla="*/ 0 w 6"/>
                <a:gd name="T9" fmla="*/ 204 h 206"/>
                <a:gd name="T10" fmla="*/ 5 w 6"/>
                <a:gd name="T11" fmla="*/ 0 h 206"/>
                <a:gd name="T12" fmla="*/ 0 w 6"/>
                <a:gd name="T13" fmla="*/ 2 h 206"/>
                <a:gd name="T14" fmla="*/ 0 w 6"/>
                <a:gd name="T15" fmla="*/ 2 h 206"/>
                <a:gd name="T16" fmla="*/ 6 w 6"/>
                <a:gd name="T17" fmla="*/ 0 h 206"/>
                <a:gd name="T18" fmla="*/ 5 w 6"/>
                <a:gd name="T19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206">
                  <a:moveTo>
                    <a:pt x="0" y="204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1" y="205"/>
                    <a:pt x="3" y="206"/>
                    <a:pt x="5" y="206"/>
                  </a:cubicBezTo>
                  <a:cubicBezTo>
                    <a:pt x="6" y="206"/>
                    <a:pt x="6" y="206"/>
                    <a:pt x="6" y="206"/>
                  </a:cubicBezTo>
                  <a:cubicBezTo>
                    <a:pt x="3" y="206"/>
                    <a:pt x="1" y="205"/>
                    <a:pt x="0" y="204"/>
                  </a:cubicBezTo>
                  <a:moveTo>
                    <a:pt x="5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3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1" name="Freeform 190"/>
            <p:cNvSpPr>
              <a:spLocks/>
            </p:cNvSpPr>
            <p:nvPr/>
          </p:nvSpPr>
          <p:spPr bwMode="auto">
            <a:xfrm>
              <a:off x="2324297" y="1706434"/>
              <a:ext cx="7938" cy="320675"/>
            </a:xfrm>
            <a:custGeom>
              <a:avLst/>
              <a:gdLst>
                <a:gd name="T0" fmla="*/ 5 w 5"/>
                <a:gd name="T1" fmla="*/ 0 h 202"/>
                <a:gd name="T2" fmla="*/ 0 w 5"/>
                <a:gd name="T3" fmla="*/ 9 h 202"/>
                <a:gd name="T4" fmla="*/ 0 w 5"/>
                <a:gd name="T5" fmla="*/ 193 h 202"/>
                <a:gd name="T6" fmla="*/ 5 w 5"/>
                <a:gd name="T7" fmla="*/ 202 h 202"/>
                <a:gd name="T8" fmla="*/ 5 w 5"/>
                <a:gd name="T9" fmla="*/ 202 h 202"/>
                <a:gd name="T10" fmla="*/ 1 w 5"/>
                <a:gd name="T11" fmla="*/ 193 h 202"/>
                <a:gd name="T12" fmla="*/ 1 w 5"/>
                <a:gd name="T13" fmla="*/ 9 h 202"/>
                <a:gd name="T14" fmla="*/ 5 w 5"/>
                <a:gd name="T15" fmla="*/ 0 h 202"/>
                <a:gd name="T16" fmla="*/ 5 w 5"/>
                <a:gd name="T1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02">
                  <a:moveTo>
                    <a:pt x="5" y="0"/>
                  </a:moveTo>
                  <a:cubicBezTo>
                    <a:pt x="2" y="2"/>
                    <a:pt x="0" y="5"/>
                    <a:pt x="0" y="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7"/>
                    <a:pt x="2" y="200"/>
                    <a:pt x="5" y="202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2" y="200"/>
                    <a:pt x="1" y="196"/>
                    <a:pt x="1" y="19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6"/>
                    <a:pt x="2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7F81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2" name="Freeform 191"/>
            <p:cNvSpPr>
              <a:spLocks/>
            </p:cNvSpPr>
            <p:nvPr/>
          </p:nvSpPr>
          <p:spPr bwMode="auto">
            <a:xfrm>
              <a:off x="2332235" y="1703259"/>
              <a:ext cx="17463" cy="327025"/>
            </a:xfrm>
            <a:custGeom>
              <a:avLst/>
              <a:gdLst>
                <a:gd name="T0" fmla="*/ 6 w 11"/>
                <a:gd name="T1" fmla="*/ 0 h 206"/>
                <a:gd name="T2" fmla="*/ 0 w 11"/>
                <a:gd name="T3" fmla="*/ 2 h 206"/>
                <a:gd name="T4" fmla="*/ 0 w 11"/>
                <a:gd name="T5" fmla="*/ 204 h 206"/>
                <a:gd name="T6" fmla="*/ 6 w 11"/>
                <a:gd name="T7" fmla="*/ 206 h 206"/>
                <a:gd name="T8" fmla="*/ 11 w 11"/>
                <a:gd name="T9" fmla="*/ 204 h 206"/>
                <a:gd name="T10" fmla="*/ 11 w 11"/>
                <a:gd name="T11" fmla="*/ 2 h 206"/>
                <a:gd name="T12" fmla="*/ 6 w 1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06">
                  <a:moveTo>
                    <a:pt x="6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1" y="205"/>
                    <a:pt x="3" y="206"/>
                    <a:pt x="6" y="206"/>
                  </a:cubicBezTo>
                  <a:cubicBezTo>
                    <a:pt x="8" y="206"/>
                    <a:pt x="10" y="205"/>
                    <a:pt x="11" y="20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8" y="0"/>
                    <a:pt x="6" y="0"/>
                  </a:cubicBezTo>
                </a:path>
              </a:pathLst>
            </a:custGeom>
            <a:solidFill>
              <a:srgbClr val="AFB1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3" name="Freeform 192"/>
            <p:cNvSpPr>
              <a:spLocks/>
            </p:cNvSpPr>
            <p:nvPr/>
          </p:nvSpPr>
          <p:spPr bwMode="auto">
            <a:xfrm>
              <a:off x="2325885" y="1706434"/>
              <a:ext cx="6350" cy="320675"/>
            </a:xfrm>
            <a:custGeom>
              <a:avLst/>
              <a:gdLst>
                <a:gd name="T0" fmla="*/ 4 w 4"/>
                <a:gd name="T1" fmla="*/ 0 h 202"/>
                <a:gd name="T2" fmla="*/ 0 w 4"/>
                <a:gd name="T3" fmla="*/ 9 h 202"/>
                <a:gd name="T4" fmla="*/ 0 w 4"/>
                <a:gd name="T5" fmla="*/ 193 h 202"/>
                <a:gd name="T6" fmla="*/ 4 w 4"/>
                <a:gd name="T7" fmla="*/ 202 h 202"/>
                <a:gd name="T8" fmla="*/ 4 w 4"/>
                <a:gd name="T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02">
                  <a:moveTo>
                    <a:pt x="4" y="0"/>
                  </a:moveTo>
                  <a:cubicBezTo>
                    <a:pt x="1" y="2"/>
                    <a:pt x="0" y="6"/>
                    <a:pt x="0" y="9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196"/>
                    <a:pt x="1" y="200"/>
                    <a:pt x="4" y="202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898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4" name="Rectangle 193"/>
            <p:cNvSpPr>
              <a:spLocks noChangeArrowheads="1"/>
            </p:cNvSpPr>
            <p:nvPr/>
          </p:nvSpPr>
          <p:spPr bwMode="auto">
            <a:xfrm>
              <a:off x="190697" y="1103184"/>
              <a:ext cx="1588" cy="619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5" name="Rectangle 194"/>
            <p:cNvSpPr>
              <a:spLocks noChangeArrowheads="1"/>
            </p:cNvSpPr>
            <p:nvPr/>
          </p:nvSpPr>
          <p:spPr bwMode="auto">
            <a:xfrm>
              <a:off x="190697" y="1103184"/>
              <a:ext cx="1588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6" name="Rectangle 195"/>
            <p:cNvSpPr>
              <a:spLocks noChangeArrowheads="1"/>
            </p:cNvSpPr>
            <p:nvPr/>
          </p:nvSpPr>
          <p:spPr bwMode="auto">
            <a:xfrm>
              <a:off x="192284" y="1103184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7" name="Rectangle 196"/>
            <p:cNvSpPr>
              <a:spLocks noChangeArrowheads="1"/>
            </p:cNvSpPr>
            <p:nvPr/>
          </p:nvSpPr>
          <p:spPr bwMode="auto">
            <a:xfrm>
              <a:off x="192284" y="1103184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8" name="Rectangle 197"/>
            <p:cNvSpPr>
              <a:spLocks noChangeArrowheads="1"/>
            </p:cNvSpPr>
            <p:nvPr/>
          </p:nvSpPr>
          <p:spPr bwMode="auto">
            <a:xfrm>
              <a:off x="190697" y="4789359"/>
              <a:ext cx="1588" cy="619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29" name="Rectangle 198"/>
            <p:cNvSpPr>
              <a:spLocks noChangeArrowheads="1"/>
            </p:cNvSpPr>
            <p:nvPr/>
          </p:nvSpPr>
          <p:spPr bwMode="auto">
            <a:xfrm>
              <a:off x="190697" y="4789359"/>
              <a:ext cx="1588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0" name="Rectangle 199"/>
            <p:cNvSpPr>
              <a:spLocks noChangeArrowheads="1"/>
            </p:cNvSpPr>
            <p:nvPr/>
          </p:nvSpPr>
          <p:spPr bwMode="auto">
            <a:xfrm>
              <a:off x="192284" y="4789359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1" name="Rectangle 200"/>
            <p:cNvSpPr>
              <a:spLocks noChangeArrowheads="1"/>
            </p:cNvSpPr>
            <p:nvPr/>
          </p:nvSpPr>
          <p:spPr bwMode="auto">
            <a:xfrm>
              <a:off x="192284" y="4789359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2" name="Rectangle 201"/>
            <p:cNvSpPr>
              <a:spLocks noChangeArrowheads="1"/>
            </p:cNvSpPr>
            <p:nvPr/>
          </p:nvSpPr>
          <p:spPr bwMode="auto">
            <a:xfrm>
              <a:off x="2305247" y="4789359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3" name="Rectangle 202"/>
            <p:cNvSpPr>
              <a:spLocks noChangeArrowheads="1"/>
            </p:cNvSpPr>
            <p:nvPr/>
          </p:nvSpPr>
          <p:spPr bwMode="auto">
            <a:xfrm>
              <a:off x="2305247" y="4789359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4" name="Rectangle 203"/>
            <p:cNvSpPr>
              <a:spLocks noChangeArrowheads="1"/>
            </p:cNvSpPr>
            <p:nvPr/>
          </p:nvSpPr>
          <p:spPr bwMode="auto">
            <a:xfrm>
              <a:off x="2302072" y="4789359"/>
              <a:ext cx="3175" cy="61913"/>
            </a:xfrm>
            <a:prstGeom prst="rect">
              <a:avLst/>
            </a:prstGeom>
            <a:solidFill>
              <a:srgbClr val="222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5" name="Rectangle 204"/>
            <p:cNvSpPr>
              <a:spLocks noChangeArrowheads="1"/>
            </p:cNvSpPr>
            <p:nvPr/>
          </p:nvSpPr>
          <p:spPr bwMode="auto">
            <a:xfrm>
              <a:off x="2302072" y="4789359"/>
              <a:ext cx="317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6" name="Rectangle 205"/>
            <p:cNvSpPr>
              <a:spLocks noChangeArrowheads="1"/>
            </p:cNvSpPr>
            <p:nvPr/>
          </p:nvSpPr>
          <p:spPr bwMode="auto">
            <a:xfrm>
              <a:off x="2305247" y="1103184"/>
              <a:ext cx="25400" cy="61913"/>
            </a:xfrm>
            <a:prstGeom prst="rect">
              <a:avLst/>
            </a:prstGeom>
            <a:solidFill>
              <a:srgbClr val="9FA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7" name="Rectangle 206"/>
            <p:cNvSpPr>
              <a:spLocks noChangeArrowheads="1"/>
            </p:cNvSpPr>
            <p:nvPr/>
          </p:nvSpPr>
          <p:spPr bwMode="auto">
            <a:xfrm>
              <a:off x="2305247" y="1103184"/>
              <a:ext cx="25400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8" name="Rectangle 207"/>
            <p:cNvSpPr>
              <a:spLocks noChangeArrowheads="1"/>
            </p:cNvSpPr>
            <p:nvPr/>
          </p:nvSpPr>
          <p:spPr bwMode="auto">
            <a:xfrm>
              <a:off x="2302072" y="1103184"/>
              <a:ext cx="3175" cy="61913"/>
            </a:xfrm>
            <a:prstGeom prst="rect">
              <a:avLst/>
            </a:prstGeom>
            <a:solidFill>
              <a:srgbClr val="2227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39" name="Rectangle 208"/>
            <p:cNvSpPr>
              <a:spLocks noChangeArrowheads="1"/>
            </p:cNvSpPr>
            <p:nvPr/>
          </p:nvSpPr>
          <p:spPr bwMode="auto">
            <a:xfrm>
              <a:off x="2302072" y="1103184"/>
              <a:ext cx="3175" cy="6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40" name="Freeform 209"/>
            <p:cNvSpPr>
              <a:spLocks noEditPoints="1"/>
            </p:cNvSpPr>
            <p:nvPr/>
          </p:nvSpPr>
          <p:spPr bwMode="auto">
            <a:xfrm>
              <a:off x="1095572" y="4719509"/>
              <a:ext cx="334963" cy="338138"/>
            </a:xfrm>
            <a:custGeom>
              <a:avLst/>
              <a:gdLst>
                <a:gd name="T0" fmla="*/ 105 w 211"/>
                <a:gd name="T1" fmla="*/ 12 h 212"/>
                <a:gd name="T2" fmla="*/ 200 w 211"/>
                <a:gd name="T3" fmla="*/ 106 h 212"/>
                <a:gd name="T4" fmla="*/ 105 w 211"/>
                <a:gd name="T5" fmla="*/ 200 h 212"/>
                <a:gd name="T6" fmla="*/ 11 w 211"/>
                <a:gd name="T7" fmla="*/ 106 h 212"/>
                <a:gd name="T8" fmla="*/ 105 w 211"/>
                <a:gd name="T9" fmla="*/ 12 h 212"/>
                <a:gd name="T10" fmla="*/ 105 w 211"/>
                <a:gd name="T11" fmla="*/ 0 h 212"/>
                <a:gd name="T12" fmla="*/ 0 w 211"/>
                <a:gd name="T13" fmla="*/ 106 h 212"/>
                <a:gd name="T14" fmla="*/ 105 w 211"/>
                <a:gd name="T15" fmla="*/ 212 h 212"/>
                <a:gd name="T16" fmla="*/ 211 w 211"/>
                <a:gd name="T17" fmla="*/ 106 h 212"/>
                <a:gd name="T18" fmla="*/ 105 w 211"/>
                <a:gd name="T19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2">
                  <a:moveTo>
                    <a:pt x="105" y="12"/>
                  </a:moveTo>
                  <a:cubicBezTo>
                    <a:pt x="157" y="12"/>
                    <a:pt x="200" y="54"/>
                    <a:pt x="200" y="106"/>
                  </a:cubicBezTo>
                  <a:cubicBezTo>
                    <a:pt x="200" y="158"/>
                    <a:pt x="157" y="200"/>
                    <a:pt x="105" y="200"/>
                  </a:cubicBezTo>
                  <a:cubicBezTo>
                    <a:pt x="53" y="200"/>
                    <a:pt x="11" y="158"/>
                    <a:pt x="11" y="106"/>
                  </a:cubicBezTo>
                  <a:cubicBezTo>
                    <a:pt x="11" y="54"/>
                    <a:pt x="53" y="12"/>
                    <a:pt x="105" y="12"/>
                  </a:cubicBezTo>
                  <a:moveTo>
                    <a:pt x="105" y="0"/>
                  </a:moveTo>
                  <a:cubicBezTo>
                    <a:pt x="47" y="0"/>
                    <a:pt x="0" y="48"/>
                    <a:pt x="0" y="106"/>
                  </a:cubicBezTo>
                  <a:cubicBezTo>
                    <a:pt x="0" y="164"/>
                    <a:pt x="47" y="212"/>
                    <a:pt x="105" y="212"/>
                  </a:cubicBezTo>
                  <a:cubicBezTo>
                    <a:pt x="164" y="212"/>
                    <a:pt x="211" y="164"/>
                    <a:pt x="211" y="106"/>
                  </a:cubicBezTo>
                  <a:cubicBezTo>
                    <a:pt x="211" y="48"/>
                    <a:pt x="164" y="0"/>
                    <a:pt x="105" y="0"/>
                  </a:cubicBezTo>
                  <a:close/>
                </a:path>
              </a:pathLst>
            </a:custGeom>
            <a:gradFill>
              <a:gsLst>
                <a:gs pos="55000">
                  <a:srgbClr val="F8F8F8">
                    <a:alpha val="0"/>
                  </a:srgbClr>
                </a:gs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2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41" name="Rectangle 210"/>
            <p:cNvSpPr>
              <a:spLocks noChangeArrowheads="1"/>
            </p:cNvSpPr>
            <p:nvPr/>
          </p:nvSpPr>
          <p:spPr bwMode="auto">
            <a:xfrm>
              <a:off x="312934" y="1296859"/>
              <a:ext cx="1885951" cy="3352800"/>
            </a:xfrm>
            <a:prstGeom prst="rect">
              <a:avLst/>
            </a:pr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  <p:sp>
          <p:nvSpPr>
            <p:cNvPr id="42" name="Freeform 212"/>
            <p:cNvSpPr>
              <a:spLocks/>
            </p:cNvSpPr>
            <p:nvPr/>
          </p:nvSpPr>
          <p:spPr bwMode="auto">
            <a:xfrm>
              <a:off x="2060772" y="806322"/>
              <a:ext cx="222250" cy="4289425"/>
            </a:xfrm>
            <a:custGeom>
              <a:avLst/>
              <a:gdLst>
                <a:gd name="T0" fmla="*/ 125 w 139"/>
                <a:gd name="T1" fmla="*/ 2568 h 2694"/>
                <a:gd name="T2" fmla="*/ 125 w 139"/>
                <a:gd name="T3" fmla="*/ 125 h 2694"/>
                <a:gd name="T4" fmla="*/ 0 w 139"/>
                <a:gd name="T5" fmla="*/ 0 h 2694"/>
                <a:gd name="T6" fmla="*/ 14 w 139"/>
                <a:gd name="T7" fmla="*/ 0 h 2694"/>
                <a:gd name="T8" fmla="*/ 139 w 139"/>
                <a:gd name="T9" fmla="*/ 125 h 2694"/>
                <a:gd name="T10" fmla="*/ 139 w 139"/>
                <a:gd name="T11" fmla="*/ 2568 h 2694"/>
                <a:gd name="T12" fmla="*/ 14 w 139"/>
                <a:gd name="T13" fmla="*/ 2694 h 2694"/>
                <a:gd name="T14" fmla="*/ 0 w 139"/>
                <a:gd name="T15" fmla="*/ 2694 h 2694"/>
                <a:gd name="T16" fmla="*/ 125 w 139"/>
                <a:gd name="T17" fmla="*/ 2568 h 2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2694">
                  <a:moveTo>
                    <a:pt x="125" y="2568"/>
                  </a:moveTo>
                  <a:cubicBezTo>
                    <a:pt x="125" y="125"/>
                    <a:pt x="125" y="125"/>
                    <a:pt x="125" y="125"/>
                  </a:cubicBezTo>
                  <a:cubicBezTo>
                    <a:pt x="125" y="56"/>
                    <a:pt x="69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3" y="0"/>
                    <a:pt x="139" y="56"/>
                    <a:pt x="139" y="125"/>
                  </a:cubicBezTo>
                  <a:cubicBezTo>
                    <a:pt x="139" y="2568"/>
                    <a:pt x="139" y="2568"/>
                    <a:pt x="139" y="2568"/>
                  </a:cubicBezTo>
                  <a:cubicBezTo>
                    <a:pt x="139" y="2638"/>
                    <a:pt x="83" y="2694"/>
                    <a:pt x="14" y="2694"/>
                  </a:cubicBezTo>
                  <a:cubicBezTo>
                    <a:pt x="0" y="2694"/>
                    <a:pt x="0" y="2694"/>
                    <a:pt x="0" y="2694"/>
                  </a:cubicBezTo>
                  <a:cubicBezTo>
                    <a:pt x="69" y="2694"/>
                    <a:pt x="125" y="2638"/>
                    <a:pt x="125" y="2568"/>
                  </a:cubicBezTo>
                  <a:close/>
                </a:path>
              </a:pathLst>
            </a:custGeom>
            <a:solidFill>
              <a:srgbClr val="626C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sz="1350" dirty="0">
                <a:latin typeface="Lato" panose="020F0502020204030203" pitchFamily="34" charset="0"/>
              </a:endParaRPr>
            </a:p>
          </p:txBody>
        </p:sp>
      </p:grpSp>
      <p:sp>
        <p:nvSpPr>
          <p:cNvPr id="4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739706" y="2135133"/>
            <a:ext cx="1653453" cy="3925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25894002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"/>
            <a:ext cx="9144000" cy="1215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5841402"/>
            <a:ext cx="9144000" cy="1016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15615"/>
            <a:ext cx="9144000" cy="4625788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9069" y="571500"/>
            <a:ext cx="3762247" cy="6286500"/>
          </a:xfrm>
          <a:prstGeom prst="rect">
            <a:avLst/>
          </a:prstGeom>
        </p:spPr>
      </p:pic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4400" y="1306786"/>
            <a:ext cx="1714500" cy="40843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34643576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0" y="2068439"/>
            <a:ext cx="2777768" cy="3142950"/>
          </a:xfrm>
          <a:prstGeom prst="rect">
            <a:avLst/>
          </a:prstGeom>
        </p:spPr>
      </p:pic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95759" y="2214390"/>
            <a:ext cx="2536634" cy="19059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6" name="Oval 5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65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828" y="2058765"/>
            <a:ext cx="3396345" cy="2740470"/>
          </a:xfrm>
          <a:prstGeom prst="rect">
            <a:avLst/>
          </a:prstGeom>
        </p:spPr>
      </p:pic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280272" y="2203373"/>
            <a:ext cx="2593913" cy="214829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9" name="Oval 8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70987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1000128"/>
            <a:ext cx="9143999" cy="5857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93844" y="1994053"/>
            <a:ext cx="2933241" cy="22033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2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09740" y="3459297"/>
            <a:ext cx="2098712" cy="17626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sp>
      <p:sp>
        <p:nvSpPr>
          <p:cNvPr id="6" name="Oval 5"/>
          <p:cNvSpPr/>
          <p:nvPr userDrawn="1"/>
        </p:nvSpPr>
        <p:spPr>
          <a:xfrm>
            <a:off x="8750923" y="6392563"/>
            <a:ext cx="247135" cy="3295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latin typeface="Lato" panose="020F0502020204030203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705831" y="6405646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Lato" panose="020F0502020204030203" pitchFamily="34" charset="0"/>
              </a:rPr>
              <a:pPr algn="ctr"/>
              <a:t>‹#›</a:t>
            </a:fld>
            <a:endParaRPr lang="id-ID" sz="900" dirty="0">
              <a:solidFill>
                <a:schemeClr val="bg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040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2135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299085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2719109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3956859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13651792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27624353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2562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21401" y="0"/>
            <a:ext cx="3022600" cy="6858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10106375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2">
            <a:extLst>
              <a:ext uri="{FF2B5EF4-FFF2-40B4-BE49-F238E27FC236}">
                <a16:creationId xmlns:a16="http://schemas.microsoft.com/office/drawing/2014/main" id="{35CC3884-5728-43B7-932E-0209A825C9C6}"/>
              </a:ext>
            </a:extLst>
          </p:cNvPr>
          <p:cNvSpPr/>
          <p:nvPr userDrawn="1"/>
        </p:nvSpPr>
        <p:spPr>
          <a:xfrm>
            <a:off x="360213" y="608488"/>
            <a:ext cx="4230768" cy="5641024"/>
          </a:xfrm>
          <a:prstGeom prst="diamond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+mj-lt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073129" cy="6858000"/>
          </a:xfrm>
          <a:custGeom>
            <a:avLst/>
            <a:gdLst>
              <a:gd name="connsiteX0" fmla="*/ 0 w 5430838"/>
              <a:gd name="connsiteY0" fmla="*/ 0 h 6858000"/>
              <a:gd name="connsiteX1" fmla="*/ 1986252 w 5430838"/>
              <a:gd name="connsiteY1" fmla="*/ 0 h 6858000"/>
              <a:gd name="connsiteX2" fmla="*/ 5430838 w 5430838"/>
              <a:gd name="connsiteY2" fmla="*/ 3444586 h 6858000"/>
              <a:gd name="connsiteX3" fmla="*/ 5430838 w 5430838"/>
              <a:gd name="connsiteY3" fmla="*/ 3444588 h 6858000"/>
              <a:gd name="connsiteX4" fmla="*/ 2017426 w 5430838"/>
              <a:gd name="connsiteY4" fmla="*/ 6858000 h 6858000"/>
              <a:gd name="connsiteX5" fmla="*/ 0 w 5430838"/>
              <a:gd name="connsiteY5" fmla="*/ 6858000 h 6858000"/>
              <a:gd name="connsiteX6" fmla="*/ 0 w 5430838"/>
              <a:gd name="connsiteY6" fmla="*/ 5074972 h 6858000"/>
              <a:gd name="connsiteX7" fmla="*/ 1630385 w 5430838"/>
              <a:gd name="connsiteY7" fmla="*/ 3444587 h 6858000"/>
              <a:gd name="connsiteX8" fmla="*/ 0 w 5430838"/>
              <a:gd name="connsiteY8" fmla="*/ 18142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0838" h="6858000">
                <a:moveTo>
                  <a:pt x="0" y="0"/>
                </a:moveTo>
                <a:lnTo>
                  <a:pt x="1986252" y="0"/>
                </a:lnTo>
                <a:lnTo>
                  <a:pt x="5430838" y="3444586"/>
                </a:lnTo>
                <a:lnTo>
                  <a:pt x="5430838" y="3444588"/>
                </a:lnTo>
                <a:lnTo>
                  <a:pt x="2017426" y="6858000"/>
                </a:lnTo>
                <a:lnTo>
                  <a:pt x="0" y="6858000"/>
                </a:lnTo>
                <a:lnTo>
                  <a:pt x="0" y="5074972"/>
                </a:lnTo>
                <a:lnTo>
                  <a:pt x="1630385" y="3444587"/>
                </a:lnTo>
                <a:lnTo>
                  <a:pt x="0" y="18142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273986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35690428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6858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39707031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28712" cy="6858000"/>
          </a:xfrm>
          <a:custGeom>
            <a:avLst/>
            <a:gdLst>
              <a:gd name="connsiteX0" fmla="*/ 3228103 w 7238282"/>
              <a:gd name="connsiteY0" fmla="*/ 0 h 6858000"/>
              <a:gd name="connsiteX1" fmla="*/ 7238282 w 7238282"/>
              <a:gd name="connsiteY1" fmla="*/ 0 h 6858000"/>
              <a:gd name="connsiteX2" fmla="*/ 1703396 w 7238282"/>
              <a:gd name="connsiteY2" fmla="*/ 6858000 h 6858000"/>
              <a:gd name="connsiteX3" fmla="*/ 0 w 7238282"/>
              <a:gd name="connsiteY3" fmla="*/ 6858000 h 6858000"/>
              <a:gd name="connsiteX4" fmla="*/ 0 w 7238282"/>
              <a:gd name="connsiteY4" fmla="*/ 39997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8282" h="6858000">
                <a:moveTo>
                  <a:pt x="3228103" y="0"/>
                </a:moveTo>
                <a:lnTo>
                  <a:pt x="7238282" y="0"/>
                </a:lnTo>
                <a:lnTo>
                  <a:pt x="1703396" y="6858000"/>
                </a:lnTo>
                <a:lnTo>
                  <a:pt x="0" y="6858000"/>
                </a:lnTo>
                <a:lnTo>
                  <a:pt x="0" y="39997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349266812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121401" y="0"/>
            <a:ext cx="3022600" cy="3429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60700" y="0"/>
            <a:ext cx="3060701" cy="3429000"/>
          </a:xfrm>
          <a:custGeom>
            <a:avLst/>
            <a:gdLst>
              <a:gd name="connsiteX0" fmla="*/ 0 w 4030133"/>
              <a:gd name="connsiteY0" fmla="*/ 0 h 6858000"/>
              <a:gd name="connsiteX1" fmla="*/ 4030133 w 4030133"/>
              <a:gd name="connsiteY1" fmla="*/ 0 h 6858000"/>
              <a:gd name="connsiteX2" fmla="*/ 4030133 w 4030133"/>
              <a:gd name="connsiteY2" fmla="*/ 6858000 h 6858000"/>
              <a:gd name="connsiteX3" fmla="*/ 0 w 40301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133" h="6858000">
                <a:moveTo>
                  <a:pt x="0" y="0"/>
                </a:moveTo>
                <a:lnTo>
                  <a:pt x="4030133" y="0"/>
                </a:lnTo>
                <a:lnTo>
                  <a:pt x="40301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23385899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322018" y="0"/>
            <a:ext cx="4821982" cy="6863358"/>
          </a:xfrm>
          <a:custGeom>
            <a:avLst/>
            <a:gdLst>
              <a:gd name="connsiteX0" fmla="*/ 2212909 w 6429309"/>
              <a:gd name="connsiteY0" fmla="*/ 0 h 6863358"/>
              <a:gd name="connsiteX1" fmla="*/ 6429309 w 6429309"/>
              <a:gd name="connsiteY1" fmla="*/ 0 h 6863358"/>
              <a:gd name="connsiteX2" fmla="*/ 6429309 w 6429309"/>
              <a:gd name="connsiteY2" fmla="*/ 6858000 h 6863358"/>
              <a:gd name="connsiteX3" fmla="*/ 0 w 6429309"/>
              <a:gd name="connsiteY3" fmla="*/ 6863358 h 6863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9309" h="6863358">
                <a:moveTo>
                  <a:pt x="2212909" y="0"/>
                </a:moveTo>
                <a:lnTo>
                  <a:pt x="6429309" y="0"/>
                </a:lnTo>
                <a:lnTo>
                  <a:pt x="6429309" y="6858000"/>
                </a:lnTo>
                <a:lnTo>
                  <a:pt x="0" y="686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Nunito" charset="0"/>
                <a:ea typeface="Nunito" charset="0"/>
                <a:cs typeface="Nunito" charset="0"/>
              </a:defRPr>
            </a:lvl1pPr>
          </a:lstStyle>
          <a:p>
            <a:r>
              <a:rPr lang="en-US" dirty="0"/>
              <a:t>Drag &amp; Drop Here</a:t>
            </a:r>
          </a:p>
        </p:txBody>
      </p:sp>
    </p:spTree>
    <p:extLst>
      <p:ext uri="{BB962C8B-B14F-4D97-AF65-F5344CB8AC3E}">
        <p14:creationId xmlns:p14="http://schemas.microsoft.com/office/powerpoint/2010/main" val="30961112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5F2D87-1435-4BD9-AF40-FC1CEBDD740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1" y="1"/>
            <a:ext cx="2298078" cy="5514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EA5978C-D43F-45BF-A2CC-1293A14F2C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34372" y="0"/>
            <a:ext cx="1878806" cy="3429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97A0BA-3C1C-43DF-B4CA-D35E73142AE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572001" y="5599113"/>
            <a:ext cx="2298078" cy="12588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68111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9486FD9-660C-4479-AD08-0946E33C49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034972"/>
            <a:ext cx="9144000" cy="28230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117547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2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66" Type="http://schemas.openxmlformats.org/officeDocument/2006/relationships/slideLayout" Target="../slideLayouts/slideLayout78.xml"/><Relationship Id="rId7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17.xml"/><Relationship Id="rId61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36362-ACAD-4840-8DA7-E91946E6ECBD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0768E-9AB8-454C-9091-F462CC3EE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0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  <p:sldLayoutId id="2147483734" r:id="rId50"/>
    <p:sldLayoutId id="2147483735" r:id="rId51"/>
    <p:sldLayoutId id="2147483736" r:id="rId52"/>
    <p:sldLayoutId id="2147483737" r:id="rId53"/>
    <p:sldLayoutId id="2147483738" r:id="rId54"/>
    <p:sldLayoutId id="2147483739" r:id="rId55"/>
    <p:sldLayoutId id="2147483740" r:id="rId56"/>
    <p:sldLayoutId id="2147483741" r:id="rId57"/>
    <p:sldLayoutId id="2147483742" r:id="rId58"/>
    <p:sldLayoutId id="2147483743" r:id="rId59"/>
    <p:sldLayoutId id="2147483744" r:id="rId60"/>
    <p:sldLayoutId id="2147483745" r:id="rId61"/>
    <p:sldLayoutId id="2147483746" r:id="rId62"/>
    <p:sldLayoutId id="2147483747" r:id="rId63"/>
    <p:sldLayoutId id="2147483748" r:id="rId64"/>
    <p:sldLayoutId id="2147483749" r:id="rId65"/>
    <p:sldLayoutId id="2147483750" r:id="rId66"/>
    <p:sldLayoutId id="2147483751" r:id="rId67"/>
    <p:sldLayoutId id="2147483752" r:id="rId68"/>
    <p:sldLayoutId id="2147483753" r:id="rId69"/>
    <p:sldLayoutId id="2147483754" r:id="rId70"/>
    <p:sldLayoutId id="2147483755" r:id="rId71"/>
    <p:sldLayoutId id="2147483756" r:id="rId72"/>
    <p:sldLayoutId id="2147483757" r:id="rId73"/>
    <p:sldLayoutId id="2147483758" r:id="rId7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27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21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9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1249A2-81FF-4729-8974-2E125A48B34A}"/>
              </a:ext>
            </a:extLst>
          </p:cNvPr>
          <p:cNvGrpSpPr/>
          <p:nvPr/>
        </p:nvGrpSpPr>
        <p:grpSpPr>
          <a:xfrm>
            <a:off x="3439512" y="6898109"/>
            <a:ext cx="1473994" cy="814040"/>
            <a:chOff x="3932022" y="5639593"/>
            <a:chExt cx="1965325" cy="1085386"/>
          </a:xfrm>
        </p:grpSpPr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CBA17252-5DC4-4FCD-B16A-D544DBD0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022" y="5639593"/>
              <a:ext cx="1965325" cy="1081088"/>
            </a:xfrm>
            <a:custGeom>
              <a:avLst/>
              <a:gdLst>
                <a:gd name="T0" fmla="*/ 1248 w 1248"/>
                <a:gd name="T1" fmla="*/ 624 h 686"/>
                <a:gd name="T2" fmla="*/ 624 w 1248"/>
                <a:gd name="T3" fmla="*/ 0 h 686"/>
                <a:gd name="T4" fmla="*/ 0 w 1248"/>
                <a:gd name="T5" fmla="*/ 624 h 686"/>
                <a:gd name="T6" fmla="*/ 3 w 1248"/>
                <a:gd name="T7" fmla="*/ 686 h 686"/>
                <a:gd name="T8" fmla="*/ 1245 w 1248"/>
                <a:gd name="T9" fmla="*/ 686 h 686"/>
                <a:gd name="T10" fmla="*/ 1248 w 1248"/>
                <a:gd name="T11" fmla="*/ 62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8" h="686">
                  <a:moveTo>
                    <a:pt x="1248" y="624"/>
                  </a:moveTo>
                  <a:cubicBezTo>
                    <a:pt x="1248" y="279"/>
                    <a:pt x="969" y="0"/>
                    <a:pt x="624" y="0"/>
                  </a:cubicBezTo>
                  <a:cubicBezTo>
                    <a:pt x="279" y="0"/>
                    <a:pt x="0" y="279"/>
                    <a:pt x="0" y="624"/>
                  </a:cubicBezTo>
                  <a:cubicBezTo>
                    <a:pt x="0" y="645"/>
                    <a:pt x="1" y="666"/>
                    <a:pt x="3" y="686"/>
                  </a:cubicBezTo>
                  <a:cubicBezTo>
                    <a:pt x="1245" y="686"/>
                    <a:pt x="1245" y="686"/>
                    <a:pt x="1245" y="686"/>
                  </a:cubicBezTo>
                  <a:cubicBezTo>
                    <a:pt x="1247" y="666"/>
                    <a:pt x="1248" y="645"/>
                    <a:pt x="1248" y="62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274320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9" name="Picture 26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8CEDF5C6-13D6-4260-8F4B-1F9ED0B1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719" y="5742802"/>
              <a:ext cx="949438" cy="982177"/>
            </a:xfrm>
            <a:prstGeom prst="rect">
              <a:avLst/>
            </a:prstGeom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3554" y="857255"/>
            <a:ext cx="9157077" cy="423453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5754402" y="7298100"/>
            <a:ext cx="1922243" cy="1920017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4306116" y="4294219"/>
            <a:ext cx="1457348" cy="722403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3515787" y="3899734"/>
            <a:ext cx="2250703" cy="11168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942684" y="4579751"/>
            <a:ext cx="881281" cy="436872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593133" y="4192797"/>
            <a:ext cx="1713040" cy="849531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704405" y="7500382"/>
            <a:ext cx="3620123" cy="1498280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3085288" y="7500382"/>
            <a:ext cx="3619112" cy="1498280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9128719" y="3748864"/>
            <a:ext cx="2608469" cy="1293464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-1265079" y="4766410"/>
            <a:ext cx="504311" cy="25021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645122" y="4901102"/>
            <a:ext cx="384044" cy="19069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1503628" y="4967688"/>
            <a:ext cx="250640" cy="124100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-977465" y="4939434"/>
            <a:ext cx="311278" cy="152351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1877239" y="7105484"/>
            <a:ext cx="767079" cy="37936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9488678" y="4452114"/>
            <a:ext cx="1290591" cy="639670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E47928-AEE0-4E63-A173-290CAA4ED417}"/>
              </a:ext>
            </a:extLst>
          </p:cNvPr>
          <p:cNvGrpSpPr/>
          <p:nvPr/>
        </p:nvGrpSpPr>
        <p:grpSpPr>
          <a:xfrm>
            <a:off x="6317320" y="7901943"/>
            <a:ext cx="774152" cy="2280211"/>
            <a:chOff x="6899092" y="2179316"/>
            <a:chExt cx="1032203" cy="3040280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225192" y="2570787"/>
              <a:ext cx="381351" cy="145288"/>
            </a:xfrm>
            <a:prstGeom prst="rect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7010936" y="2757782"/>
              <a:ext cx="809863" cy="60537"/>
            </a:xfrm>
            <a:custGeom>
              <a:avLst/>
              <a:gdLst>
                <a:gd name="T0" fmla="*/ 300 w 601"/>
                <a:gd name="T1" fmla="*/ 0 h 45"/>
                <a:gd name="T2" fmla="*/ 0 w 601"/>
                <a:gd name="T3" fmla="*/ 0 h 45"/>
                <a:gd name="T4" fmla="*/ 0 w 601"/>
                <a:gd name="T5" fmla="*/ 45 h 45"/>
                <a:gd name="T6" fmla="*/ 300 w 601"/>
                <a:gd name="T7" fmla="*/ 45 h 45"/>
                <a:gd name="T8" fmla="*/ 601 w 601"/>
                <a:gd name="T9" fmla="*/ 45 h 45"/>
                <a:gd name="T10" fmla="*/ 601 w 601"/>
                <a:gd name="T11" fmla="*/ 0 h 45"/>
                <a:gd name="T12" fmla="*/ 300 w 601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45">
                  <a:moveTo>
                    <a:pt x="300" y="0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300" y="45"/>
                  </a:lnTo>
                  <a:lnTo>
                    <a:pt x="601" y="45"/>
                  </a:lnTo>
                  <a:lnTo>
                    <a:pt x="601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AAC028-526C-4DAB-932D-73911EBAC6F2}"/>
                </a:ext>
              </a:extLst>
            </p:cNvPr>
            <p:cNvGrpSpPr/>
            <p:nvPr/>
          </p:nvGrpSpPr>
          <p:grpSpPr>
            <a:xfrm>
              <a:off x="6899092" y="2179316"/>
              <a:ext cx="1032203" cy="3040280"/>
              <a:chOff x="6899092" y="2179316"/>
              <a:chExt cx="1032203" cy="3040280"/>
            </a:xfrm>
          </p:grpSpPr>
          <p:sp>
            <p:nvSpPr>
              <p:cNvPr id="40" name="Rectangle 38"/>
              <p:cNvSpPr>
                <a:spLocks noChangeArrowheads="1"/>
              </p:cNvSpPr>
              <p:nvPr/>
            </p:nvSpPr>
            <p:spPr bwMode="auto">
              <a:xfrm>
                <a:off x="7144343" y="2449718"/>
                <a:ext cx="347661" cy="121073"/>
              </a:xfrm>
              <a:prstGeom prst="rect">
                <a:avLst/>
              </a:prstGeom>
              <a:solidFill>
                <a:srgbClr val="EEE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9DD9C2-9589-403B-8C3E-22E16E03016E}"/>
                  </a:ext>
                </a:extLst>
              </p:cNvPr>
              <p:cNvGrpSpPr/>
              <p:nvPr/>
            </p:nvGrpSpPr>
            <p:grpSpPr>
              <a:xfrm>
                <a:off x="6899092" y="2179316"/>
                <a:ext cx="1032203" cy="3040280"/>
                <a:chOff x="6899092" y="2179316"/>
                <a:chExt cx="1032203" cy="3040280"/>
              </a:xfrm>
            </p:grpSpPr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99875" y="2716079"/>
                  <a:ext cx="630641" cy="41703"/>
                </a:xfrm>
                <a:prstGeom prst="rect">
                  <a:avLst/>
                </a:prstGeom>
                <a:solidFill>
                  <a:srgbClr val="EEE9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68931E3-7B94-4D8B-BBEC-BBA5FE0A0046}"/>
                    </a:ext>
                  </a:extLst>
                </p:cNvPr>
                <p:cNvGrpSpPr/>
                <p:nvPr/>
              </p:nvGrpSpPr>
              <p:grpSpPr>
                <a:xfrm>
                  <a:off x="6899092" y="2179316"/>
                  <a:ext cx="1032203" cy="3040280"/>
                  <a:chOff x="8423091" y="2179316"/>
                  <a:chExt cx="1032202" cy="304028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E26B5F-7DA0-448E-919F-9F669E09A60D}"/>
                      </a:ext>
                    </a:extLst>
                  </p:cNvPr>
                  <p:cNvGrpSpPr/>
                  <p:nvPr/>
                </p:nvGrpSpPr>
                <p:grpSpPr>
                  <a:xfrm>
                    <a:off x="8423091" y="4828126"/>
                    <a:ext cx="1032202" cy="391470"/>
                    <a:chOff x="8423091" y="4828126"/>
                    <a:chExt cx="1032202" cy="391470"/>
                  </a:xfrm>
                </p:grpSpPr>
                <p:sp>
                  <p:nvSpPr>
                    <p:cNvPr id="2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8423091" y="4828126"/>
                      <a:ext cx="249291" cy="391470"/>
                    </a:xfrm>
                    <a:custGeom>
                      <a:avLst/>
                      <a:gdLst>
                        <a:gd name="T0" fmla="*/ 22 w 185"/>
                        <a:gd name="T1" fmla="*/ 0 h 291"/>
                        <a:gd name="T2" fmla="*/ 185 w 185"/>
                        <a:gd name="T3" fmla="*/ 0 h 291"/>
                        <a:gd name="T4" fmla="*/ 171 w 185"/>
                        <a:gd name="T5" fmla="*/ 291 h 291"/>
                        <a:gd name="T6" fmla="*/ 0 w 185"/>
                        <a:gd name="T7" fmla="*/ 291 h 291"/>
                        <a:gd name="T8" fmla="*/ 22 w 185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5" h="291">
                          <a:moveTo>
                            <a:pt x="22" y="0"/>
                          </a:moveTo>
                          <a:lnTo>
                            <a:pt x="185" y="0"/>
                          </a:lnTo>
                          <a:lnTo>
                            <a:pt x="171" y="291"/>
                          </a:lnTo>
                          <a:lnTo>
                            <a:pt x="0" y="291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D3D1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2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8653516" y="4828126"/>
                      <a:ext cx="575392" cy="391470"/>
                    </a:xfrm>
                    <a:custGeom>
                      <a:avLst/>
                      <a:gdLst>
                        <a:gd name="T0" fmla="*/ 427 w 427"/>
                        <a:gd name="T1" fmla="*/ 291 h 291"/>
                        <a:gd name="T2" fmla="*/ 0 w 427"/>
                        <a:gd name="T3" fmla="*/ 291 h 291"/>
                        <a:gd name="T4" fmla="*/ 14 w 427"/>
                        <a:gd name="T5" fmla="*/ 0 h 291"/>
                        <a:gd name="T6" fmla="*/ 411 w 427"/>
                        <a:gd name="T7" fmla="*/ 0 h 291"/>
                        <a:gd name="T8" fmla="*/ 427 w 427"/>
                        <a:gd name="T9" fmla="*/ 291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7" h="291">
                          <a:moveTo>
                            <a:pt x="427" y="291"/>
                          </a:moveTo>
                          <a:lnTo>
                            <a:pt x="0" y="291"/>
                          </a:lnTo>
                          <a:lnTo>
                            <a:pt x="14" y="0"/>
                          </a:lnTo>
                          <a:lnTo>
                            <a:pt x="411" y="0"/>
                          </a:lnTo>
                          <a:lnTo>
                            <a:pt x="427" y="291"/>
                          </a:lnTo>
                          <a:close/>
                        </a:path>
                      </a:pathLst>
                    </a:custGeom>
                    <a:solidFill>
                      <a:srgbClr val="EEE9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34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9207349" y="4828126"/>
                      <a:ext cx="247944" cy="391470"/>
                    </a:xfrm>
                    <a:custGeom>
                      <a:avLst/>
                      <a:gdLst>
                        <a:gd name="T0" fmla="*/ 163 w 184"/>
                        <a:gd name="T1" fmla="*/ 0 h 291"/>
                        <a:gd name="T2" fmla="*/ 0 w 184"/>
                        <a:gd name="T3" fmla="*/ 0 h 291"/>
                        <a:gd name="T4" fmla="*/ 16 w 184"/>
                        <a:gd name="T5" fmla="*/ 291 h 291"/>
                        <a:gd name="T6" fmla="*/ 184 w 184"/>
                        <a:gd name="T7" fmla="*/ 291 h 291"/>
                        <a:gd name="T8" fmla="*/ 163 w 184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4" h="291">
                          <a:moveTo>
                            <a:pt x="163" y="0"/>
                          </a:moveTo>
                          <a:lnTo>
                            <a:pt x="0" y="0"/>
                          </a:lnTo>
                          <a:lnTo>
                            <a:pt x="16" y="291"/>
                          </a:lnTo>
                          <a:lnTo>
                            <a:pt x="184" y="291"/>
                          </a:lnTo>
                          <a:lnTo>
                            <a:pt x="163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0BD19DD4-3EA4-4158-A0B5-FCEEDE731839}"/>
                      </a:ext>
                    </a:extLst>
                  </p:cNvPr>
                  <p:cNvGrpSpPr/>
                  <p:nvPr/>
                </p:nvGrpSpPr>
                <p:grpSpPr>
                  <a:xfrm>
                    <a:off x="8452735" y="2179316"/>
                    <a:ext cx="974260" cy="2648810"/>
                    <a:chOff x="8452735" y="2179316"/>
                    <a:chExt cx="974260" cy="264881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CB019E2-D308-473A-B6F6-DB990A5C1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2735" y="3855506"/>
                      <a:ext cx="974260" cy="972620"/>
                      <a:chOff x="8452735" y="3855506"/>
                      <a:chExt cx="974260" cy="972620"/>
                    </a:xfrm>
                  </p:grpSpPr>
                  <p:sp>
                    <p:nvSpPr>
                      <p:cNvPr id="2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93161" y="3855506"/>
                        <a:ext cx="233121" cy="417029"/>
                      </a:xfrm>
                      <a:custGeom>
                        <a:avLst/>
                        <a:gdLst>
                          <a:gd name="T0" fmla="*/ 22 w 173"/>
                          <a:gd name="T1" fmla="*/ 0 h 310"/>
                          <a:gd name="T2" fmla="*/ 173 w 173"/>
                          <a:gd name="T3" fmla="*/ 0 h 310"/>
                          <a:gd name="T4" fmla="*/ 156 w 173"/>
                          <a:gd name="T5" fmla="*/ 310 h 310"/>
                          <a:gd name="T6" fmla="*/ 0 w 173"/>
                          <a:gd name="T7" fmla="*/ 310 h 310"/>
                          <a:gd name="T8" fmla="*/ 22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22" y="0"/>
                            </a:moveTo>
                            <a:lnTo>
                              <a:pt x="173" y="0"/>
                            </a:lnTo>
                            <a:lnTo>
                              <a:pt x="156" y="310"/>
                            </a:lnTo>
                            <a:lnTo>
                              <a:pt x="0" y="310"/>
                            </a:lnTo>
                            <a:lnTo>
                              <a:pt x="22" y="0"/>
                            </a:lnTo>
                            <a:close/>
                          </a:path>
                        </a:pathLst>
                      </a:custGeom>
                      <a:solidFill>
                        <a:srgbClr val="D3D1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2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703375" y="3855506"/>
                        <a:ext cx="475675" cy="417029"/>
                      </a:xfrm>
                      <a:custGeom>
                        <a:avLst/>
                        <a:gdLst>
                          <a:gd name="T0" fmla="*/ 353 w 353"/>
                          <a:gd name="T1" fmla="*/ 310 h 310"/>
                          <a:gd name="T2" fmla="*/ 0 w 353"/>
                          <a:gd name="T3" fmla="*/ 310 h 310"/>
                          <a:gd name="T4" fmla="*/ 17 w 353"/>
                          <a:gd name="T5" fmla="*/ 0 h 310"/>
                          <a:gd name="T6" fmla="*/ 336 w 353"/>
                          <a:gd name="T7" fmla="*/ 0 h 310"/>
                          <a:gd name="T8" fmla="*/ 353 w 353"/>
                          <a:gd name="T9" fmla="*/ 31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53" h="310">
                            <a:moveTo>
                              <a:pt x="353" y="310"/>
                            </a:moveTo>
                            <a:lnTo>
                              <a:pt x="0" y="310"/>
                            </a:lnTo>
                            <a:lnTo>
                              <a:pt x="17" y="0"/>
                            </a:lnTo>
                            <a:lnTo>
                              <a:pt x="336" y="0"/>
                            </a:lnTo>
                            <a:lnTo>
                              <a:pt x="353" y="310"/>
                            </a:lnTo>
                            <a:close/>
                          </a:path>
                        </a:pathLst>
                      </a:custGeom>
                      <a:solidFill>
                        <a:srgbClr val="EEE9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672382" y="4272535"/>
                        <a:ext cx="534967" cy="555591"/>
                      </a:xfrm>
                      <a:custGeom>
                        <a:avLst/>
                        <a:gdLst>
                          <a:gd name="T0" fmla="*/ 397 w 397"/>
                          <a:gd name="T1" fmla="*/ 413 h 413"/>
                          <a:gd name="T2" fmla="*/ 0 w 397"/>
                          <a:gd name="T3" fmla="*/ 413 h 413"/>
                          <a:gd name="T4" fmla="*/ 23 w 397"/>
                          <a:gd name="T5" fmla="*/ 0 h 413"/>
                          <a:gd name="T6" fmla="*/ 376 w 397"/>
                          <a:gd name="T7" fmla="*/ 0 h 413"/>
                          <a:gd name="T8" fmla="*/ 397 w 397"/>
                          <a:gd name="T9" fmla="*/ 413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97" h="413">
                            <a:moveTo>
                              <a:pt x="397" y="413"/>
                            </a:moveTo>
                            <a:lnTo>
                              <a:pt x="0" y="413"/>
                            </a:lnTo>
                            <a:lnTo>
                              <a:pt x="23" y="0"/>
                            </a:lnTo>
                            <a:lnTo>
                              <a:pt x="376" y="0"/>
                            </a:lnTo>
                            <a:lnTo>
                              <a:pt x="397" y="413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rgbClr val="F8716A"/>
                          </a:gs>
                          <a:gs pos="32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52735" y="4272535"/>
                        <a:ext cx="250640" cy="555591"/>
                      </a:xfrm>
                      <a:custGeom>
                        <a:avLst/>
                        <a:gdLst>
                          <a:gd name="T0" fmla="*/ 186 w 186"/>
                          <a:gd name="T1" fmla="*/ 0 h 413"/>
                          <a:gd name="T2" fmla="*/ 163 w 186"/>
                          <a:gd name="T3" fmla="*/ 413 h 413"/>
                          <a:gd name="T4" fmla="*/ 0 w 186"/>
                          <a:gd name="T5" fmla="*/ 413 h 413"/>
                          <a:gd name="T6" fmla="*/ 30 w 186"/>
                          <a:gd name="T7" fmla="*/ 0 h 413"/>
                          <a:gd name="T8" fmla="*/ 186 w 186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6" h="413">
                            <a:moveTo>
                              <a:pt x="186" y="0"/>
                            </a:moveTo>
                            <a:lnTo>
                              <a:pt x="163" y="413"/>
                            </a:lnTo>
                            <a:lnTo>
                              <a:pt x="0" y="413"/>
                            </a:lnTo>
                            <a:lnTo>
                              <a:pt x="30" y="0"/>
                            </a:lnTo>
                            <a:lnTo>
                              <a:pt x="186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83000">
                            <a:srgbClr val="F8716A"/>
                          </a:gs>
                          <a:gs pos="13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56143" y="3855506"/>
                        <a:ext cx="233121" cy="417029"/>
                      </a:xfrm>
                      <a:custGeom>
                        <a:avLst/>
                        <a:gdLst>
                          <a:gd name="T0" fmla="*/ 149 w 173"/>
                          <a:gd name="T1" fmla="*/ 0 h 310"/>
                          <a:gd name="T2" fmla="*/ 0 w 173"/>
                          <a:gd name="T3" fmla="*/ 0 h 310"/>
                          <a:gd name="T4" fmla="*/ 17 w 173"/>
                          <a:gd name="T5" fmla="*/ 310 h 310"/>
                          <a:gd name="T6" fmla="*/ 173 w 173"/>
                          <a:gd name="T7" fmla="*/ 310 h 310"/>
                          <a:gd name="T8" fmla="*/ 149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149" y="0"/>
                            </a:moveTo>
                            <a:lnTo>
                              <a:pt x="0" y="0"/>
                            </a:lnTo>
                            <a:lnTo>
                              <a:pt x="17" y="310"/>
                            </a:lnTo>
                            <a:lnTo>
                              <a:pt x="173" y="310"/>
                            </a:lnTo>
                            <a:lnTo>
                              <a:pt x="149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44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79051" y="4272535"/>
                        <a:ext cx="247944" cy="555591"/>
                      </a:xfrm>
                      <a:custGeom>
                        <a:avLst/>
                        <a:gdLst>
                          <a:gd name="T0" fmla="*/ 0 w 184"/>
                          <a:gd name="T1" fmla="*/ 0 h 413"/>
                          <a:gd name="T2" fmla="*/ 21 w 184"/>
                          <a:gd name="T3" fmla="*/ 413 h 413"/>
                          <a:gd name="T4" fmla="*/ 184 w 184"/>
                          <a:gd name="T5" fmla="*/ 413 h 413"/>
                          <a:gd name="T6" fmla="*/ 156 w 184"/>
                          <a:gd name="T7" fmla="*/ 0 h 413"/>
                          <a:gd name="T8" fmla="*/ 0 w 184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4" h="413">
                            <a:moveTo>
                              <a:pt x="0" y="0"/>
                            </a:moveTo>
                            <a:lnTo>
                              <a:pt x="21" y="413"/>
                            </a:lnTo>
                            <a:lnTo>
                              <a:pt x="184" y="413"/>
                            </a:lnTo>
                            <a:lnTo>
                              <a:pt x="156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E1F1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4F4E1070-D87E-4148-8CB4-2EC24E000E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22806" y="2179316"/>
                      <a:ext cx="834118" cy="1676190"/>
                      <a:chOff x="8522806" y="2179316"/>
                      <a:chExt cx="834118" cy="1676190"/>
                    </a:xfrm>
                  </p:grpSpPr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7E76B7AA-E500-4643-97DA-1498388FB4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22806" y="3025483"/>
                        <a:ext cx="834118" cy="830023"/>
                        <a:chOff x="8522806" y="3025483"/>
                        <a:chExt cx="834118" cy="830023"/>
                      </a:xfrm>
                    </p:grpSpPr>
                    <p:sp>
                      <p:nvSpPr>
                        <p:cNvPr id="25" name="Freeform 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63232" y="3025483"/>
                          <a:ext cx="207518" cy="273087"/>
                        </a:xfrm>
                        <a:custGeom>
                          <a:avLst/>
                          <a:gdLst>
                            <a:gd name="T0" fmla="*/ 154 w 154"/>
                            <a:gd name="T1" fmla="*/ 0 h 203"/>
                            <a:gd name="T2" fmla="*/ 142 w 154"/>
                            <a:gd name="T3" fmla="*/ 203 h 203"/>
                            <a:gd name="T4" fmla="*/ 0 w 154"/>
                            <a:gd name="T5" fmla="*/ 203 h 203"/>
                            <a:gd name="T6" fmla="*/ 15 w 154"/>
                            <a:gd name="T7" fmla="*/ 0 h 203"/>
                            <a:gd name="T8" fmla="*/ 154 w 154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4" h="203">
                              <a:moveTo>
                                <a:pt x="154" y="0"/>
                              </a:moveTo>
                              <a:lnTo>
                                <a:pt x="142" y="203"/>
                              </a:lnTo>
                              <a:lnTo>
                                <a:pt x="0" y="203"/>
                              </a:lnTo>
                              <a:lnTo>
                                <a:pt x="15" y="0"/>
                              </a:lnTo>
                              <a:lnTo>
                                <a:pt x="15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3D1C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0" name="Freeform 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22806" y="3298570"/>
                          <a:ext cx="231774" cy="556936"/>
                        </a:xfrm>
                        <a:custGeom>
                          <a:avLst/>
                          <a:gdLst>
                            <a:gd name="T0" fmla="*/ 172 w 172"/>
                            <a:gd name="T1" fmla="*/ 0 h 414"/>
                            <a:gd name="T2" fmla="*/ 151 w 172"/>
                            <a:gd name="T3" fmla="*/ 414 h 414"/>
                            <a:gd name="T4" fmla="*/ 0 w 172"/>
                            <a:gd name="T5" fmla="*/ 414 h 414"/>
                            <a:gd name="T6" fmla="*/ 30 w 172"/>
                            <a:gd name="T7" fmla="*/ 0 h 414"/>
                            <a:gd name="T8" fmla="*/ 172 w 172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2" h="414">
                              <a:moveTo>
                                <a:pt x="172" y="0"/>
                              </a:moveTo>
                              <a:lnTo>
                                <a:pt x="151" y="414"/>
                              </a:lnTo>
                              <a:lnTo>
                                <a:pt x="0" y="414"/>
                              </a:lnTo>
                              <a:lnTo>
                                <a:pt x="30" y="0"/>
                              </a:lnTo>
                              <a:lnTo>
                                <a:pt x="172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40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6" name="Freeform 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3025483"/>
                          <a:ext cx="210214" cy="273087"/>
                        </a:xfrm>
                        <a:custGeom>
                          <a:avLst/>
                          <a:gdLst>
                            <a:gd name="T0" fmla="*/ 0 w 156"/>
                            <a:gd name="T1" fmla="*/ 0 h 203"/>
                            <a:gd name="T2" fmla="*/ 11 w 156"/>
                            <a:gd name="T3" fmla="*/ 203 h 203"/>
                            <a:gd name="T4" fmla="*/ 156 w 156"/>
                            <a:gd name="T5" fmla="*/ 203 h 203"/>
                            <a:gd name="T6" fmla="*/ 141 w 156"/>
                            <a:gd name="T7" fmla="*/ 0 h 203"/>
                            <a:gd name="T8" fmla="*/ 0 w 156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6" h="203">
                              <a:moveTo>
                                <a:pt x="0" y="0"/>
                              </a:moveTo>
                              <a:lnTo>
                                <a:pt x="11" y="203"/>
                              </a:lnTo>
                              <a:lnTo>
                                <a:pt x="156" y="203"/>
                              </a:lnTo>
                              <a:lnTo>
                                <a:pt x="141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8" name="Freeform 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54581" y="3025483"/>
                          <a:ext cx="369221" cy="273087"/>
                        </a:xfrm>
                        <a:custGeom>
                          <a:avLst/>
                          <a:gdLst>
                            <a:gd name="T0" fmla="*/ 263 w 274"/>
                            <a:gd name="T1" fmla="*/ 0 h 203"/>
                            <a:gd name="T2" fmla="*/ 137 w 274"/>
                            <a:gd name="T3" fmla="*/ 0 h 203"/>
                            <a:gd name="T4" fmla="*/ 12 w 274"/>
                            <a:gd name="T5" fmla="*/ 0 h 203"/>
                            <a:gd name="T6" fmla="*/ 0 w 274"/>
                            <a:gd name="T7" fmla="*/ 203 h 203"/>
                            <a:gd name="T8" fmla="*/ 137 w 274"/>
                            <a:gd name="T9" fmla="*/ 203 h 203"/>
                            <a:gd name="T10" fmla="*/ 274 w 274"/>
                            <a:gd name="T11" fmla="*/ 203 h 203"/>
                            <a:gd name="T12" fmla="*/ 263 w 274"/>
                            <a:gd name="T13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274" h="203">
                              <a:moveTo>
                                <a:pt x="263" y="0"/>
                              </a:moveTo>
                              <a:lnTo>
                                <a:pt x="137" y="0"/>
                              </a:lnTo>
                              <a:lnTo>
                                <a:pt x="12" y="0"/>
                              </a:lnTo>
                              <a:lnTo>
                                <a:pt x="0" y="203"/>
                              </a:lnTo>
                              <a:lnTo>
                                <a:pt x="137" y="203"/>
                              </a:lnTo>
                              <a:lnTo>
                                <a:pt x="274" y="203"/>
                              </a:lnTo>
                              <a:lnTo>
                                <a:pt x="26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EE9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2" name="Freeform 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23803" y="3298570"/>
                          <a:ext cx="233121" cy="556936"/>
                        </a:xfrm>
                        <a:custGeom>
                          <a:avLst/>
                          <a:gdLst>
                            <a:gd name="T0" fmla="*/ 0 w 173"/>
                            <a:gd name="T1" fmla="*/ 0 h 414"/>
                            <a:gd name="T2" fmla="*/ 24 w 173"/>
                            <a:gd name="T3" fmla="*/ 414 h 414"/>
                            <a:gd name="T4" fmla="*/ 173 w 173"/>
                            <a:gd name="T5" fmla="*/ 414 h 414"/>
                            <a:gd name="T6" fmla="*/ 145 w 173"/>
                            <a:gd name="T7" fmla="*/ 0 h 414"/>
                            <a:gd name="T8" fmla="*/ 0 w 173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3" h="414">
                              <a:moveTo>
                                <a:pt x="0" y="0"/>
                              </a:moveTo>
                              <a:lnTo>
                                <a:pt x="24" y="414"/>
                              </a:lnTo>
                              <a:lnTo>
                                <a:pt x="173" y="414"/>
                              </a:lnTo>
                              <a:lnTo>
                                <a:pt x="145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E1F1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3" name="Freeform 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3298570"/>
                          <a:ext cx="429860" cy="556936"/>
                        </a:xfrm>
                        <a:custGeom>
                          <a:avLst/>
                          <a:gdLst>
                            <a:gd name="T0" fmla="*/ 295 w 319"/>
                            <a:gd name="T1" fmla="*/ 0 h 414"/>
                            <a:gd name="T2" fmla="*/ 158 w 319"/>
                            <a:gd name="T3" fmla="*/ 0 h 414"/>
                            <a:gd name="T4" fmla="*/ 21 w 319"/>
                            <a:gd name="T5" fmla="*/ 0 h 414"/>
                            <a:gd name="T6" fmla="*/ 0 w 319"/>
                            <a:gd name="T7" fmla="*/ 414 h 414"/>
                            <a:gd name="T8" fmla="*/ 158 w 319"/>
                            <a:gd name="T9" fmla="*/ 414 h 414"/>
                            <a:gd name="T10" fmla="*/ 319 w 319"/>
                            <a:gd name="T11" fmla="*/ 414 h 414"/>
                            <a:gd name="T12" fmla="*/ 295 w 319"/>
                            <a:gd name="T13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414">
                              <a:moveTo>
                                <a:pt x="295" y="0"/>
                              </a:moveTo>
                              <a:lnTo>
                                <a:pt x="158" y="0"/>
                              </a:lnTo>
                              <a:lnTo>
                                <a:pt x="21" y="0"/>
                              </a:lnTo>
                              <a:lnTo>
                                <a:pt x="0" y="414"/>
                              </a:lnTo>
                              <a:lnTo>
                                <a:pt x="158" y="414"/>
                              </a:lnTo>
                              <a:lnTo>
                                <a:pt x="319" y="414"/>
                              </a:lnTo>
                              <a:lnTo>
                                <a:pt x="295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38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814D0134-1EF0-4924-98B8-6C8BAB269C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34935" y="2179316"/>
                        <a:ext cx="809862" cy="846166"/>
                        <a:chOff x="8534935" y="2179316"/>
                        <a:chExt cx="809862" cy="846166"/>
                      </a:xfrm>
                    </p:grpSpPr>
                    <p:sp>
                      <p:nvSpPr>
                        <p:cNvPr id="22" name="Freeform 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34935" y="2818313"/>
                          <a:ext cx="235817" cy="207169"/>
                        </a:xfrm>
                        <a:custGeom>
                          <a:avLst/>
                          <a:gdLst>
                            <a:gd name="T0" fmla="*/ 175 w 175"/>
                            <a:gd name="T1" fmla="*/ 154 h 154"/>
                            <a:gd name="T2" fmla="*/ 36 w 175"/>
                            <a:gd name="T3" fmla="*/ 154 h 154"/>
                            <a:gd name="T4" fmla="*/ 0 w 175"/>
                            <a:gd name="T5" fmla="*/ 0 h 154"/>
                            <a:gd name="T6" fmla="*/ 142 w 175"/>
                            <a:gd name="T7" fmla="*/ 0 h 154"/>
                            <a:gd name="T8" fmla="*/ 175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175" y="154"/>
                              </a:moveTo>
                              <a:lnTo>
                                <a:pt x="36" y="154"/>
                              </a:lnTo>
                              <a:lnTo>
                                <a:pt x="0" y="0"/>
                              </a:lnTo>
                              <a:lnTo>
                                <a:pt x="142" y="0"/>
                              </a:lnTo>
                              <a:lnTo>
                                <a:pt x="175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3" name="Freeform 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2818313"/>
                          <a:ext cx="235817" cy="207169"/>
                        </a:xfrm>
                        <a:custGeom>
                          <a:avLst/>
                          <a:gdLst>
                            <a:gd name="T0" fmla="*/ 0 w 175"/>
                            <a:gd name="T1" fmla="*/ 154 h 154"/>
                            <a:gd name="T2" fmla="*/ 141 w 175"/>
                            <a:gd name="T3" fmla="*/ 154 h 154"/>
                            <a:gd name="T4" fmla="*/ 175 w 175"/>
                            <a:gd name="T5" fmla="*/ 0 h 154"/>
                            <a:gd name="T6" fmla="*/ 35 w 175"/>
                            <a:gd name="T7" fmla="*/ 0 h 154"/>
                            <a:gd name="T8" fmla="*/ 0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0" y="154"/>
                              </a:moveTo>
                              <a:lnTo>
                                <a:pt x="141" y="154"/>
                              </a:lnTo>
                              <a:lnTo>
                                <a:pt x="175" y="0"/>
                              </a:lnTo>
                              <a:lnTo>
                                <a:pt x="35" y="0"/>
                              </a:lnTo>
                              <a:lnTo>
                                <a:pt x="0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214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7" name="Freeform 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2818313"/>
                          <a:ext cx="429860" cy="207169"/>
                        </a:xfrm>
                        <a:custGeom>
                          <a:avLst/>
                          <a:gdLst>
                            <a:gd name="T0" fmla="*/ 158 w 319"/>
                            <a:gd name="T1" fmla="*/ 0 h 154"/>
                            <a:gd name="T2" fmla="*/ 0 w 319"/>
                            <a:gd name="T3" fmla="*/ 0 h 154"/>
                            <a:gd name="T4" fmla="*/ 33 w 319"/>
                            <a:gd name="T5" fmla="*/ 154 h 154"/>
                            <a:gd name="T6" fmla="*/ 158 w 319"/>
                            <a:gd name="T7" fmla="*/ 154 h 154"/>
                            <a:gd name="T8" fmla="*/ 284 w 319"/>
                            <a:gd name="T9" fmla="*/ 154 h 154"/>
                            <a:gd name="T10" fmla="*/ 319 w 319"/>
                            <a:gd name="T11" fmla="*/ 0 h 154"/>
                            <a:gd name="T12" fmla="*/ 158 w 319"/>
                            <a:gd name="T13" fmla="*/ 0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154">
                              <a:moveTo>
                                <a:pt x="158" y="0"/>
                              </a:moveTo>
                              <a:lnTo>
                                <a:pt x="0" y="0"/>
                              </a:lnTo>
                              <a:lnTo>
                                <a:pt x="33" y="154"/>
                              </a:lnTo>
                              <a:lnTo>
                                <a:pt x="158" y="154"/>
                              </a:lnTo>
                              <a:lnTo>
                                <a:pt x="284" y="154"/>
                              </a:lnTo>
                              <a:lnTo>
                                <a:pt x="319" y="0"/>
                              </a:lnTo>
                              <a:lnTo>
                                <a:pt x="158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1" name="Freeform 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668339" y="2179316"/>
                          <a:ext cx="347661" cy="270397"/>
                        </a:xfrm>
                        <a:custGeom>
                          <a:avLst/>
                          <a:gdLst>
                            <a:gd name="T0" fmla="*/ 109 w 109"/>
                            <a:gd name="T1" fmla="*/ 85 h 85"/>
                            <a:gd name="T2" fmla="*/ 0 w 109"/>
                            <a:gd name="T3" fmla="*/ 85 h 85"/>
                            <a:gd name="T4" fmla="*/ 69 w 109"/>
                            <a:gd name="T5" fmla="*/ 44 h 85"/>
                            <a:gd name="T6" fmla="*/ 69 w 109"/>
                            <a:gd name="T7" fmla="*/ 11 h 85"/>
                            <a:gd name="T8" fmla="*/ 76 w 109"/>
                            <a:gd name="T9" fmla="*/ 0 h 85"/>
                            <a:gd name="T10" fmla="*/ 85 w 109"/>
                            <a:gd name="T11" fmla="*/ 0 h 85"/>
                            <a:gd name="T12" fmla="*/ 85 w 109"/>
                            <a:gd name="T13" fmla="*/ 52 h 85"/>
                            <a:gd name="T14" fmla="*/ 109 w 109"/>
                            <a:gd name="T15" fmla="*/ 85 h 8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9" h="85">
                              <a:moveTo>
                                <a:pt x="109" y="85"/>
                              </a:moveTo>
                              <a:cubicBezTo>
                                <a:pt x="0" y="85"/>
                                <a:pt x="0" y="85"/>
                                <a:pt x="0" y="85"/>
                              </a:cubicBezTo>
                              <a:cubicBezTo>
                                <a:pt x="69" y="44"/>
                                <a:pt x="69" y="44"/>
                                <a:pt x="69" y="44"/>
                              </a:cubicBezTo>
                              <a:cubicBezTo>
                                <a:pt x="69" y="44"/>
                                <a:pt x="69" y="19"/>
                                <a:pt x="69" y="11"/>
                              </a:cubicBezTo>
                              <a:cubicBezTo>
                                <a:pt x="69" y="3"/>
                                <a:pt x="72" y="0"/>
                                <a:pt x="76" y="0"/>
                              </a:cubicBezTo>
                              <a:cubicBezTo>
                                <a:pt x="80" y="0"/>
                                <a:pt x="85" y="0"/>
                                <a:pt x="85" y="0"/>
                              </a:cubicBezTo>
                              <a:cubicBezTo>
                                <a:pt x="85" y="52"/>
                                <a:pt x="85" y="52"/>
                                <a:pt x="85" y="52"/>
                              </a:cubicBezTo>
                              <a:lnTo>
                                <a:pt x="109" y="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443B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5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08482" y="2570786"/>
                          <a:ext cx="261420" cy="145288"/>
                        </a:xfrm>
                        <a:prstGeom prst="rect">
                          <a:avLst/>
                        </a:pr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6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016000" y="2449713"/>
                          <a:ext cx="198086" cy="121073"/>
                        </a:xfrm>
                        <a:prstGeom prst="rect">
                          <a:avLst/>
                        </a:pr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</p:grpSp>
              </p:grpSp>
            </p:grpSp>
            <p:sp>
              <p:nvSpPr>
                <p:cNvPr id="47" name="Freeform 45"/>
                <p:cNvSpPr>
                  <a:spLocks/>
                </p:cNvSpPr>
                <p:nvPr/>
              </p:nvSpPr>
              <p:spPr bwMode="auto">
                <a:xfrm>
                  <a:off x="7415196" y="2179320"/>
                  <a:ext cx="274895" cy="270397"/>
                </a:xfrm>
                <a:custGeom>
                  <a:avLst/>
                  <a:gdLst>
                    <a:gd name="T0" fmla="*/ 86 w 86"/>
                    <a:gd name="T1" fmla="*/ 85 h 85"/>
                    <a:gd name="T2" fmla="*/ 24 w 86"/>
                    <a:gd name="T3" fmla="*/ 85 h 85"/>
                    <a:gd name="T4" fmla="*/ 0 w 86"/>
                    <a:gd name="T5" fmla="*/ 52 h 85"/>
                    <a:gd name="T6" fmla="*/ 0 w 86"/>
                    <a:gd name="T7" fmla="*/ 0 h 85"/>
                    <a:gd name="T8" fmla="*/ 9 w 86"/>
                    <a:gd name="T9" fmla="*/ 0 h 85"/>
                    <a:gd name="T10" fmla="*/ 17 w 86"/>
                    <a:gd name="T11" fmla="*/ 11 h 85"/>
                    <a:gd name="T12" fmla="*/ 17 w 86"/>
                    <a:gd name="T13" fmla="*/ 44 h 85"/>
                    <a:gd name="T14" fmla="*/ 86 w 86"/>
                    <a:gd name="T1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85">
                      <a:moveTo>
                        <a:pt x="86" y="85"/>
                      </a:move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0"/>
                        <a:pt x="9" y="0"/>
                      </a:cubicBezTo>
                      <a:cubicBezTo>
                        <a:pt x="13" y="0"/>
                        <a:pt x="17" y="3"/>
                        <a:pt x="17" y="11"/>
                      </a:cubicBezTo>
                      <a:cubicBezTo>
                        <a:pt x="17" y="19"/>
                        <a:pt x="17" y="44"/>
                        <a:pt x="17" y="44"/>
                      </a:cubicBezTo>
                      <a:lnTo>
                        <a:pt x="86" y="85"/>
                      </a:lnTo>
                      <a:close/>
                    </a:path>
                  </a:pathLst>
                </a:custGeom>
                <a:solidFill>
                  <a:srgbClr val="8E1F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</p:grpSp>
        </p:grpSp>
      </p:grpSp>
      <p:sp>
        <p:nvSpPr>
          <p:cNvPr id="49" name="Freeform 47"/>
          <p:cNvSpPr>
            <a:spLocks/>
          </p:cNvSpPr>
          <p:nvPr/>
        </p:nvSpPr>
        <p:spPr bwMode="auto">
          <a:xfrm>
            <a:off x="7172919" y="6848521"/>
            <a:ext cx="1404795" cy="696171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-5887" y="6961558"/>
            <a:ext cx="9159413" cy="90783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-2593034" y="5044363"/>
            <a:ext cx="1249155" cy="620500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-2526284" y="5134696"/>
            <a:ext cx="1927296" cy="956477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3123700" y="5091788"/>
            <a:ext cx="754951" cy="374319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9657456" y="5144335"/>
            <a:ext cx="1466443" cy="727448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6317323" y="5091788"/>
            <a:ext cx="774152" cy="1108995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4090878" y="7580992"/>
            <a:ext cx="3889964" cy="1333823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9625115" y="5091783"/>
            <a:ext cx="1154154" cy="573080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-1740869" y="5091782"/>
            <a:ext cx="630641" cy="312772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4004099" y="6914738"/>
            <a:ext cx="1289580" cy="639671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1645126" y="5091792"/>
            <a:ext cx="339155" cy="16840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1542038" y="5091793"/>
            <a:ext cx="212235" cy="105085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-934007" y="5091783"/>
            <a:ext cx="259625" cy="12854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7" name="Oval 76">
            <a:extLst>
              <a:ext uri="{FF2B5EF4-FFF2-40B4-BE49-F238E27FC236}">
                <a16:creationId xmlns:a16="http://schemas.microsoft.com/office/drawing/2014/main" id="{3BA938EF-59BA-4838-A1CD-B1109756D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7456" y="3470553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9" name="Oval 70">
            <a:extLst>
              <a:ext uri="{FF2B5EF4-FFF2-40B4-BE49-F238E27FC236}">
                <a16:creationId xmlns:a16="http://schemas.microsoft.com/office/drawing/2014/main" id="{818CEFEA-5E43-44BC-B3CE-101900D8B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404" y="36863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0" name="Oval 76">
            <a:extLst>
              <a:ext uri="{FF2B5EF4-FFF2-40B4-BE49-F238E27FC236}">
                <a16:creationId xmlns:a16="http://schemas.microsoft.com/office/drawing/2014/main" id="{0BC3096F-AA07-4AC0-8E3C-049740BD3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423" y="2165570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1" name="Oval 76">
            <a:extLst>
              <a:ext uri="{FF2B5EF4-FFF2-40B4-BE49-F238E27FC236}">
                <a16:creationId xmlns:a16="http://schemas.microsoft.com/office/drawing/2014/main" id="{662792E3-7080-4ADC-A1CC-B27D386A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17" y="223020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2" name="Oval 76">
            <a:extLst>
              <a:ext uri="{FF2B5EF4-FFF2-40B4-BE49-F238E27FC236}">
                <a16:creationId xmlns:a16="http://schemas.microsoft.com/office/drawing/2014/main" id="{BE7CFB48-1DC1-459F-B9F2-F0159F3C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00" y="3442310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3" name="Oval 76">
            <a:extLst>
              <a:ext uri="{FF2B5EF4-FFF2-40B4-BE49-F238E27FC236}">
                <a16:creationId xmlns:a16="http://schemas.microsoft.com/office/drawing/2014/main" id="{08596D64-2653-46BE-B357-226E74D4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442" y="175836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4" name="Oval 76">
            <a:extLst>
              <a:ext uri="{FF2B5EF4-FFF2-40B4-BE49-F238E27FC236}">
                <a16:creationId xmlns:a16="http://schemas.microsoft.com/office/drawing/2014/main" id="{ECA17926-5971-40EF-B5F1-D254B247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78" y="3556546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5" name="Oval 76">
            <a:extLst>
              <a:ext uri="{FF2B5EF4-FFF2-40B4-BE49-F238E27FC236}">
                <a16:creationId xmlns:a16="http://schemas.microsoft.com/office/drawing/2014/main" id="{334F3D75-B5CD-49AA-AEC3-4945C7AF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248" y="14320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6" name="Oval 76">
            <a:extLst>
              <a:ext uri="{FF2B5EF4-FFF2-40B4-BE49-F238E27FC236}">
                <a16:creationId xmlns:a16="http://schemas.microsoft.com/office/drawing/2014/main" id="{399164E0-AF03-44D5-907B-42815184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59" y="4023694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70">
            <a:extLst>
              <a:ext uri="{FF2B5EF4-FFF2-40B4-BE49-F238E27FC236}">
                <a16:creationId xmlns:a16="http://schemas.microsoft.com/office/drawing/2014/main" id="{568328AE-1C29-4E0D-B801-BC5E9F13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824" y="207801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8" name="Oval 70">
            <a:extLst>
              <a:ext uri="{FF2B5EF4-FFF2-40B4-BE49-F238E27FC236}">
                <a16:creationId xmlns:a16="http://schemas.microsoft.com/office/drawing/2014/main" id="{608AC034-404F-4E54-8BFD-258826F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76" y="1514834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70">
            <a:extLst>
              <a:ext uri="{FF2B5EF4-FFF2-40B4-BE49-F238E27FC236}">
                <a16:creationId xmlns:a16="http://schemas.microsoft.com/office/drawing/2014/main" id="{168E7621-D7BB-48B7-A598-751CDBEA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04" y="21910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0" name="Oval 70">
            <a:extLst>
              <a:ext uri="{FF2B5EF4-FFF2-40B4-BE49-F238E27FC236}">
                <a16:creationId xmlns:a16="http://schemas.microsoft.com/office/drawing/2014/main" id="{7FBE38AA-C9F4-466E-9E13-4AE5CA92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353" y="4112885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70">
            <a:extLst>
              <a:ext uri="{FF2B5EF4-FFF2-40B4-BE49-F238E27FC236}">
                <a16:creationId xmlns:a16="http://schemas.microsoft.com/office/drawing/2014/main" id="{0B2C262C-C700-4DA2-9BB1-533AE6AF3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85" y="32588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2" name="Oval 70">
            <a:extLst>
              <a:ext uri="{FF2B5EF4-FFF2-40B4-BE49-F238E27FC236}">
                <a16:creationId xmlns:a16="http://schemas.microsoft.com/office/drawing/2014/main" id="{B4A9F092-2C02-405A-81E2-6EB01A41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661" y="1544045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3" name="Oval 70">
            <a:extLst>
              <a:ext uri="{FF2B5EF4-FFF2-40B4-BE49-F238E27FC236}">
                <a16:creationId xmlns:a16="http://schemas.microsoft.com/office/drawing/2014/main" id="{8156C405-FED7-4221-AA82-14CD18E9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6946" y="309912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4" name="Oval 70">
            <a:extLst>
              <a:ext uri="{FF2B5EF4-FFF2-40B4-BE49-F238E27FC236}">
                <a16:creationId xmlns:a16="http://schemas.microsoft.com/office/drawing/2014/main" id="{C0144126-2D58-48C8-B0DE-88D31EE7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856" y="267624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5" name="Oval 70">
            <a:extLst>
              <a:ext uri="{FF2B5EF4-FFF2-40B4-BE49-F238E27FC236}">
                <a16:creationId xmlns:a16="http://schemas.microsoft.com/office/drawing/2014/main" id="{DB8513FE-AB25-4253-B45C-4DBD1457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68" y="163791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6" name="Oval 70">
            <a:extLst>
              <a:ext uri="{FF2B5EF4-FFF2-40B4-BE49-F238E27FC236}">
                <a16:creationId xmlns:a16="http://schemas.microsoft.com/office/drawing/2014/main" id="{04EEACC4-DD33-407E-AFC8-A86A54F2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876" y="261045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7" name="Oval 76">
            <a:extLst>
              <a:ext uri="{FF2B5EF4-FFF2-40B4-BE49-F238E27FC236}">
                <a16:creationId xmlns:a16="http://schemas.microsoft.com/office/drawing/2014/main" id="{BA98DC2D-51D4-4E1A-B85D-7C60A659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9782" y="18878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8" name="Oval 76">
            <a:extLst>
              <a:ext uri="{FF2B5EF4-FFF2-40B4-BE49-F238E27FC236}">
                <a16:creationId xmlns:a16="http://schemas.microsoft.com/office/drawing/2014/main" id="{3FE7342E-5A32-48BC-BCE3-7B23DD3B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846" y="180350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057" y="1023368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0" name="Oval 70">
            <a:extLst>
              <a:ext uri="{FF2B5EF4-FFF2-40B4-BE49-F238E27FC236}">
                <a16:creationId xmlns:a16="http://schemas.microsoft.com/office/drawing/2014/main" id="{82D68D94-65D5-421F-8AF4-410C5BBE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38" y="246449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2" name="Freeform 46">
            <a:extLst>
              <a:ext uri="{FF2B5EF4-FFF2-40B4-BE49-F238E27FC236}">
                <a16:creationId xmlns:a16="http://schemas.microsoft.com/office/drawing/2014/main" id="{06DAAECB-F777-47C4-AD6E-B62BBA875E4A}"/>
              </a:ext>
            </a:extLst>
          </p:cNvPr>
          <p:cNvSpPr>
            <a:spLocks/>
          </p:cNvSpPr>
          <p:nvPr/>
        </p:nvSpPr>
        <p:spPr bwMode="auto">
          <a:xfrm>
            <a:off x="4394405" y="7633699"/>
            <a:ext cx="2914695" cy="144581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pic>
        <p:nvPicPr>
          <p:cNvPr id="141" name="Picture 140" descr="A close up of a sign&#10;&#10;Description automatically generated">
            <a:extLst>
              <a:ext uri="{FF2B5EF4-FFF2-40B4-BE49-F238E27FC236}">
                <a16:creationId xmlns:a16="http://schemas.microsoft.com/office/drawing/2014/main" id="{36FCC438-01AA-43C9-A13A-9DC6B34B0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7" y="977996"/>
            <a:ext cx="528783" cy="6772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E9B67A-6ED0-47DE-8EDD-CF8C6BE79E1E}"/>
              </a:ext>
            </a:extLst>
          </p:cNvPr>
          <p:cNvGrpSpPr/>
          <p:nvPr/>
        </p:nvGrpSpPr>
        <p:grpSpPr>
          <a:xfrm>
            <a:off x="4572006" y="977999"/>
            <a:ext cx="528784" cy="754003"/>
            <a:chOff x="4572004" y="160991"/>
            <a:chExt cx="705045" cy="1005336"/>
          </a:xfrm>
        </p:grpSpPr>
        <p:sp>
          <p:nvSpPr>
            <p:cNvPr id="140" name="Subtitle 2">
              <a:extLst>
                <a:ext uri="{FF2B5EF4-FFF2-40B4-BE49-F238E27FC236}">
                  <a16:creationId xmlns:a16="http://schemas.microsoft.com/office/drawing/2014/main" id="{7198401E-DCA7-4565-B067-9032F0198961}"/>
                </a:ext>
              </a:extLst>
            </p:cNvPr>
            <p:cNvSpPr txBox="1">
              <a:spLocks/>
            </p:cNvSpPr>
            <p:nvPr/>
          </p:nvSpPr>
          <p:spPr>
            <a:xfrm>
              <a:off x="4626575" y="838040"/>
              <a:ext cx="595556" cy="328287"/>
            </a:xfrm>
            <a:prstGeom prst="rect">
              <a:avLst/>
            </a:prstGeom>
          </p:spPr>
          <p:txBody>
            <a:bodyPr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75" b="1" dirty="0">
                  <a:solidFill>
                    <a:schemeClr val="accent5"/>
                  </a:solidFill>
                </a:rPr>
                <a:t>FHQ</a:t>
              </a:r>
            </a:p>
          </p:txBody>
        </p:sp>
        <p:pic>
          <p:nvPicPr>
            <p:cNvPr id="142" name="Picture 141" descr="A close up of a logo&#10;&#10;Description automatically generated">
              <a:extLst>
                <a:ext uri="{FF2B5EF4-FFF2-40B4-BE49-F238E27FC236}">
                  <a16:creationId xmlns:a16="http://schemas.microsoft.com/office/drawing/2014/main" id="{5B669ADB-4597-4DCE-A126-AAD6F1B4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4" y="160991"/>
              <a:ext cx="705045" cy="705045"/>
            </a:xfrm>
            <a:prstGeom prst="rect">
              <a:avLst/>
            </a:prstGeom>
          </p:spPr>
        </p:pic>
      </p:grpSp>
      <p:sp>
        <p:nvSpPr>
          <p:cNvPr id="144" name="Title 37">
            <a:extLst>
              <a:ext uri="{FF2B5EF4-FFF2-40B4-BE49-F238E27FC236}">
                <a16:creationId xmlns:a16="http://schemas.microsoft.com/office/drawing/2014/main" id="{9C371040-485A-4DBD-A416-CFC400EDF882}"/>
              </a:ext>
            </a:extLst>
          </p:cNvPr>
          <p:cNvSpPr txBox="1">
            <a:spLocks/>
          </p:cNvSpPr>
          <p:nvPr/>
        </p:nvSpPr>
        <p:spPr>
          <a:xfrm>
            <a:off x="-5984241" y="3034556"/>
            <a:ext cx="5745351" cy="6924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rgbClr val="FFC000"/>
                </a:solidFill>
              </a:rPr>
              <a:t>Final Project:</a:t>
            </a:r>
          </a:p>
          <a:p>
            <a:pPr algn="ctr"/>
            <a:r>
              <a:rPr lang="en-US" sz="2500" b="1" dirty="0">
                <a:solidFill>
                  <a:srgbClr val="FFC000"/>
                </a:solidFill>
              </a:rPr>
              <a:t>“Departmental Store Management”</a:t>
            </a:r>
          </a:p>
        </p:txBody>
      </p:sp>
      <p:sp>
        <p:nvSpPr>
          <p:cNvPr id="145" name="Title 37">
            <a:extLst>
              <a:ext uri="{FF2B5EF4-FFF2-40B4-BE49-F238E27FC236}">
                <a16:creationId xmlns:a16="http://schemas.microsoft.com/office/drawing/2014/main" id="{E25ECEFE-7C3D-4A66-AD55-7C22A53D581A}"/>
              </a:ext>
            </a:extLst>
          </p:cNvPr>
          <p:cNvSpPr txBox="1">
            <a:spLocks/>
          </p:cNvSpPr>
          <p:nvPr/>
        </p:nvSpPr>
        <p:spPr>
          <a:xfrm>
            <a:off x="-2383363" y="5340570"/>
            <a:ext cx="1449356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Trịnh Minh Anh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Lê Đức Thịnh</a:t>
            </a:r>
          </a:p>
        </p:txBody>
      </p:sp>
      <p:sp>
        <p:nvSpPr>
          <p:cNvPr id="146" name="Title 37">
            <a:extLst>
              <a:ext uri="{FF2B5EF4-FFF2-40B4-BE49-F238E27FC236}">
                <a16:creationId xmlns:a16="http://schemas.microsoft.com/office/drawing/2014/main" id="{F9F01935-B044-4334-A1E3-72F2B9BC0223}"/>
              </a:ext>
            </a:extLst>
          </p:cNvPr>
          <p:cNvSpPr txBox="1">
            <a:spLocks/>
          </p:cNvSpPr>
          <p:nvPr/>
        </p:nvSpPr>
        <p:spPr>
          <a:xfrm>
            <a:off x="-998864" y="5340569"/>
            <a:ext cx="1227803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17110003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17110076</a:t>
            </a:r>
          </a:p>
        </p:txBody>
      </p:sp>
      <p:sp>
        <p:nvSpPr>
          <p:cNvPr id="147" name="Title 37">
            <a:extLst>
              <a:ext uri="{FF2B5EF4-FFF2-40B4-BE49-F238E27FC236}">
                <a16:creationId xmlns:a16="http://schemas.microsoft.com/office/drawing/2014/main" id="{6684F4AD-401A-47EA-84AA-5D4547E549FA}"/>
              </a:ext>
            </a:extLst>
          </p:cNvPr>
          <p:cNvSpPr txBox="1">
            <a:spLocks/>
          </p:cNvSpPr>
          <p:nvPr/>
        </p:nvSpPr>
        <p:spPr>
          <a:xfrm>
            <a:off x="-3217469" y="5340575"/>
            <a:ext cx="8615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Students:</a:t>
            </a:r>
          </a:p>
        </p:txBody>
      </p:sp>
      <p:sp>
        <p:nvSpPr>
          <p:cNvPr id="148" name="Title 37">
            <a:extLst>
              <a:ext uri="{FF2B5EF4-FFF2-40B4-BE49-F238E27FC236}">
                <a16:creationId xmlns:a16="http://schemas.microsoft.com/office/drawing/2014/main" id="{270FEE31-F67E-4ABF-A13D-8020DA07242E}"/>
              </a:ext>
            </a:extLst>
          </p:cNvPr>
          <p:cNvSpPr txBox="1">
            <a:spLocks/>
          </p:cNvSpPr>
          <p:nvPr/>
        </p:nvSpPr>
        <p:spPr>
          <a:xfrm>
            <a:off x="9272070" y="5509059"/>
            <a:ext cx="26903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Lecturer: Mr. </a:t>
            </a:r>
            <a:r>
              <a:rPr lang="en-US" sz="1500" b="1" dirty="0" err="1">
                <a:solidFill>
                  <a:srgbClr val="FFC000"/>
                </a:solidFill>
              </a:rPr>
              <a:t>Nguyễn</a:t>
            </a:r>
            <a:r>
              <a:rPr lang="en-US" sz="1500" b="1" dirty="0">
                <a:solidFill>
                  <a:srgbClr val="FFC000"/>
                </a:solidFill>
              </a:rPr>
              <a:t> Đức </a:t>
            </a:r>
            <a:r>
              <a:rPr lang="en-US" sz="1500" b="1" dirty="0" err="1">
                <a:solidFill>
                  <a:srgbClr val="FFC000"/>
                </a:solidFill>
              </a:rPr>
              <a:t>Khoan</a:t>
            </a:r>
            <a:endParaRPr lang="en-US" sz="1500" b="1" dirty="0">
              <a:solidFill>
                <a:srgbClr val="FFC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29C4B9-FE14-431E-8462-362229C85953}"/>
              </a:ext>
            </a:extLst>
          </p:cNvPr>
          <p:cNvSpPr/>
          <p:nvPr/>
        </p:nvSpPr>
        <p:spPr>
          <a:xfrm>
            <a:off x="1135318" y="7025442"/>
            <a:ext cx="6865682" cy="102635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9" name="Title 3">
            <a:extLst>
              <a:ext uri="{FF2B5EF4-FFF2-40B4-BE49-F238E27FC236}">
                <a16:creationId xmlns:a16="http://schemas.microsoft.com/office/drawing/2014/main" id="{37F47AA4-06CD-4DAF-8EFB-631F83A546D6}"/>
              </a:ext>
            </a:extLst>
          </p:cNvPr>
          <p:cNvSpPr>
            <a:spLocks noGrp="1"/>
          </p:cNvSpPr>
          <p:nvPr/>
        </p:nvSpPr>
        <p:spPr>
          <a:xfrm>
            <a:off x="-8597725" y="-2649344"/>
            <a:ext cx="11595929" cy="533311"/>
          </a:xfrm>
          <a:prstGeom prst="rect">
            <a:avLst/>
          </a:prstGeom>
        </p:spPr>
        <p:txBody>
          <a:bodyPr vert="horz" lIns="0" tIns="45712" rIns="0" bIns="45712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2498" dirty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Content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2DB9A43-9040-4388-9FBD-91598F23E37B}"/>
              </a:ext>
            </a:extLst>
          </p:cNvPr>
          <p:cNvGrpSpPr/>
          <p:nvPr/>
        </p:nvGrpSpPr>
        <p:grpSpPr>
          <a:xfrm rot="18254252">
            <a:off x="1070417" y="8172421"/>
            <a:ext cx="2565266" cy="1073792"/>
            <a:chOff x="1584817" y="5312568"/>
            <a:chExt cx="3420355" cy="1431722"/>
          </a:xfrm>
        </p:grpSpPr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78613339-9703-471E-964A-799A56A1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572" y="5312568"/>
              <a:ext cx="2768600" cy="1406525"/>
            </a:xfrm>
            <a:custGeom>
              <a:avLst/>
              <a:gdLst>
                <a:gd name="T0" fmla="*/ 505 w 1758"/>
                <a:gd name="T1" fmla="*/ 16 h 893"/>
                <a:gd name="T2" fmla="*/ 261 w 1758"/>
                <a:gd name="T3" fmla="*/ 0 h 893"/>
                <a:gd name="T4" fmla="*/ 0 w 1758"/>
                <a:gd name="T5" fmla="*/ 875 h 893"/>
                <a:gd name="T6" fmla="*/ 1 w 1758"/>
                <a:gd name="T7" fmla="*/ 893 h 893"/>
                <a:gd name="T8" fmla="*/ 1758 w 1758"/>
                <a:gd name="T9" fmla="*/ 893 h 893"/>
                <a:gd name="T10" fmla="*/ 505 w 1758"/>
                <a:gd name="T11" fmla="*/ 1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8" h="893">
                  <a:moveTo>
                    <a:pt x="505" y="16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96" y="251"/>
                    <a:pt x="0" y="552"/>
                    <a:pt x="0" y="875"/>
                  </a:cubicBezTo>
                  <a:cubicBezTo>
                    <a:pt x="0" y="881"/>
                    <a:pt x="0" y="887"/>
                    <a:pt x="1" y="893"/>
                  </a:cubicBezTo>
                  <a:cubicBezTo>
                    <a:pt x="1758" y="893"/>
                    <a:pt x="1758" y="893"/>
                    <a:pt x="1758" y="893"/>
                  </a:cubicBezTo>
                  <a:lnTo>
                    <a:pt x="505" y="1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TextBox 21">
              <a:extLst>
                <a:ext uri="{FF2B5EF4-FFF2-40B4-BE49-F238E27FC236}">
                  <a16:creationId xmlns:a16="http://schemas.microsoft.com/office/drawing/2014/main" id="{1F10E0C3-E7C0-4FE3-8103-58DF4751EED2}"/>
                </a:ext>
              </a:extLst>
            </p:cNvPr>
            <p:cNvSpPr txBox="1"/>
            <p:nvPr/>
          </p:nvSpPr>
          <p:spPr>
            <a:xfrm>
              <a:off x="2199443" y="6111461"/>
              <a:ext cx="1248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 PLM?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88743EA-16CA-45E9-859F-7BAF293F5E96}"/>
                </a:ext>
              </a:extLst>
            </p:cNvPr>
            <p:cNvSpPr/>
            <p:nvPr/>
          </p:nvSpPr>
          <p:spPr>
            <a:xfrm>
              <a:off x="1584817" y="57120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pic>
          <p:nvPicPr>
            <p:cNvPr id="224" name="Graphic 223" descr="Question mark">
              <a:extLst>
                <a:ext uri="{FF2B5EF4-FFF2-40B4-BE49-F238E27FC236}">
                  <a16:creationId xmlns:a16="http://schemas.microsoft.com/office/drawing/2014/main" id="{6C56982B-3214-42C0-BA1C-B5C2FF01C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8061" y="6070886"/>
              <a:ext cx="673404" cy="673404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D90025F-68D5-4515-8A76-6A307C8FFCC3}"/>
              </a:ext>
            </a:extLst>
          </p:cNvPr>
          <p:cNvGrpSpPr/>
          <p:nvPr/>
        </p:nvGrpSpPr>
        <p:grpSpPr>
          <a:xfrm>
            <a:off x="5419717" y="8099543"/>
            <a:ext cx="2130899" cy="2104916"/>
            <a:chOff x="1926656" y="3888726"/>
            <a:chExt cx="2843566" cy="2806555"/>
          </a:xfrm>
        </p:grpSpPr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213D0E6F-01AA-4F8A-950D-9B032FDF2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222" y="3971131"/>
              <a:ext cx="2667000" cy="2724150"/>
            </a:xfrm>
            <a:custGeom>
              <a:avLst/>
              <a:gdLst>
                <a:gd name="T0" fmla="*/ 1694 w 1694"/>
                <a:gd name="T1" fmla="*/ 1533 h 1729"/>
                <a:gd name="T2" fmla="*/ 1522 w 1694"/>
                <a:gd name="T3" fmla="*/ 1233 h 1729"/>
                <a:gd name="T4" fmla="*/ 851 w 1694"/>
                <a:gd name="T5" fmla="*/ 0 h 1729"/>
                <a:gd name="T6" fmla="*/ 0 w 1694"/>
                <a:gd name="T7" fmla="*/ 768 h 1729"/>
                <a:gd name="T8" fmla="*/ 1666 w 1694"/>
                <a:gd name="T9" fmla="*/ 1729 h 1729"/>
                <a:gd name="T10" fmla="*/ 1694 w 1694"/>
                <a:gd name="T11" fmla="*/ 1533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4" h="1729">
                  <a:moveTo>
                    <a:pt x="1694" y="1533"/>
                  </a:moveTo>
                  <a:cubicBezTo>
                    <a:pt x="1522" y="1233"/>
                    <a:pt x="1522" y="1233"/>
                    <a:pt x="1522" y="1233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482" y="143"/>
                    <a:pt x="178" y="418"/>
                    <a:pt x="0" y="768"/>
                  </a:cubicBezTo>
                  <a:cubicBezTo>
                    <a:pt x="1666" y="1729"/>
                    <a:pt x="1666" y="1729"/>
                    <a:pt x="1666" y="1729"/>
                  </a:cubicBezTo>
                  <a:lnTo>
                    <a:pt x="1694" y="153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34">
              <a:extLst>
                <a:ext uri="{FF2B5EF4-FFF2-40B4-BE49-F238E27FC236}">
                  <a16:creationId xmlns:a16="http://schemas.microsoft.com/office/drawing/2014/main" id="{E373B4B0-B6C3-4E6F-A57D-4ABB9F3807D2}"/>
                </a:ext>
              </a:extLst>
            </p:cNvPr>
            <p:cNvSpPr txBox="1"/>
            <p:nvPr/>
          </p:nvSpPr>
          <p:spPr>
            <a:xfrm>
              <a:off x="2155811" y="4836207"/>
              <a:ext cx="162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Basic functions</a:t>
              </a:r>
              <a:endPara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7650251-8669-4CE6-B07B-05DD392873EB}"/>
                </a:ext>
              </a:extLst>
            </p:cNvPr>
            <p:cNvSpPr/>
            <p:nvPr/>
          </p:nvSpPr>
          <p:spPr>
            <a:xfrm>
              <a:off x="1926656" y="3888726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pic>
          <p:nvPicPr>
            <p:cNvPr id="229" name="Graphic 228" descr="Sparkler">
              <a:extLst>
                <a:ext uri="{FF2B5EF4-FFF2-40B4-BE49-F238E27FC236}">
                  <a16:creationId xmlns:a16="http://schemas.microsoft.com/office/drawing/2014/main" id="{7C260023-E2DA-48D6-97B2-1EC423B65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64133" y="5303271"/>
              <a:ext cx="547652" cy="547652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41E5986-B299-4AD4-9949-A231F9B9AE25}"/>
              </a:ext>
            </a:extLst>
          </p:cNvPr>
          <p:cNvGrpSpPr/>
          <p:nvPr/>
        </p:nvGrpSpPr>
        <p:grpSpPr>
          <a:xfrm>
            <a:off x="4290344" y="7041560"/>
            <a:ext cx="1524000" cy="2959034"/>
            <a:chOff x="2963647" y="2618141"/>
            <a:chExt cx="2032000" cy="3945378"/>
          </a:xfrm>
        </p:grpSpPr>
        <p:sp>
          <p:nvSpPr>
            <p:cNvPr id="231" name="Freeform 7">
              <a:extLst>
                <a:ext uri="{FF2B5EF4-FFF2-40B4-BE49-F238E27FC236}">
                  <a16:creationId xmlns:a16="http://schemas.microsoft.com/office/drawing/2014/main" id="{570EC09A-7685-4E68-A546-7AB2901B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647" y="3237706"/>
              <a:ext cx="2032000" cy="3325813"/>
            </a:xfrm>
            <a:custGeom>
              <a:avLst/>
              <a:gdLst>
                <a:gd name="T0" fmla="*/ 1183 w 1290"/>
                <a:gd name="T1" fmla="*/ 1923 h 2111"/>
                <a:gd name="T2" fmla="*/ 1290 w 1290"/>
                <a:gd name="T3" fmla="*/ 24 h 2111"/>
                <a:gd name="T4" fmla="*/ 1010 w 1290"/>
                <a:gd name="T5" fmla="*/ 0 h 2111"/>
                <a:gd name="T6" fmla="*/ 0 w 1290"/>
                <a:gd name="T7" fmla="*/ 360 h 2111"/>
                <a:gd name="T8" fmla="*/ 1123 w 1290"/>
                <a:gd name="T9" fmla="*/ 2111 h 2111"/>
                <a:gd name="T10" fmla="*/ 1183 w 1290"/>
                <a:gd name="T11" fmla="*/ 1923 h 2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0" h="2111">
                  <a:moveTo>
                    <a:pt x="1183" y="1923"/>
                  </a:moveTo>
                  <a:cubicBezTo>
                    <a:pt x="1290" y="24"/>
                    <a:pt x="1290" y="24"/>
                    <a:pt x="1290" y="24"/>
                  </a:cubicBezTo>
                  <a:cubicBezTo>
                    <a:pt x="1199" y="8"/>
                    <a:pt x="1106" y="0"/>
                    <a:pt x="1010" y="0"/>
                  </a:cubicBezTo>
                  <a:cubicBezTo>
                    <a:pt x="627" y="0"/>
                    <a:pt x="275" y="135"/>
                    <a:pt x="0" y="360"/>
                  </a:cubicBezTo>
                  <a:cubicBezTo>
                    <a:pt x="1123" y="2111"/>
                    <a:pt x="1123" y="2111"/>
                    <a:pt x="1123" y="2111"/>
                  </a:cubicBezTo>
                  <a:lnTo>
                    <a:pt x="1183" y="192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TextBox 35">
              <a:extLst>
                <a:ext uri="{FF2B5EF4-FFF2-40B4-BE49-F238E27FC236}">
                  <a16:creationId xmlns:a16="http://schemas.microsoft.com/office/drawing/2014/main" id="{79CD4797-BBDE-40F5-856B-99C913A20DDA}"/>
                </a:ext>
              </a:extLst>
            </p:cNvPr>
            <p:cNvSpPr txBox="1"/>
            <p:nvPr/>
          </p:nvSpPr>
          <p:spPr>
            <a:xfrm>
              <a:off x="3354726" y="3660494"/>
              <a:ext cx="115459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16010B4-5252-42EA-B01B-42939F6C622B}"/>
                </a:ext>
              </a:extLst>
            </p:cNvPr>
            <p:cNvSpPr/>
            <p:nvPr/>
          </p:nvSpPr>
          <p:spPr>
            <a:xfrm>
              <a:off x="3343590" y="2618141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pic>
          <p:nvPicPr>
            <p:cNvPr id="234" name="Graphic 233" descr="Firecracker">
              <a:extLst>
                <a:ext uri="{FF2B5EF4-FFF2-40B4-BE49-F238E27FC236}">
                  <a16:creationId xmlns:a16="http://schemas.microsoft.com/office/drawing/2014/main" id="{7A49D046-A984-4EA3-BA4F-B59C548F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89913" y="4627618"/>
              <a:ext cx="714593" cy="714593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B72B207-80DF-421F-983D-268DDB01AAE9}"/>
              </a:ext>
            </a:extLst>
          </p:cNvPr>
          <p:cNvGrpSpPr/>
          <p:nvPr/>
        </p:nvGrpSpPr>
        <p:grpSpPr>
          <a:xfrm>
            <a:off x="3458256" y="6947196"/>
            <a:ext cx="1770808" cy="3114680"/>
            <a:chOff x="4578134" y="2158200"/>
            <a:chExt cx="2393950" cy="4152906"/>
          </a:xfrm>
        </p:grpSpPr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698C3EC4-C5D2-4221-AEC4-25D835CF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134" y="2809081"/>
              <a:ext cx="2393950" cy="3502025"/>
            </a:xfrm>
            <a:custGeom>
              <a:avLst/>
              <a:gdLst>
                <a:gd name="T0" fmla="*/ 364 w 1521"/>
                <a:gd name="T1" fmla="*/ 2199 h 2223"/>
                <a:gd name="T2" fmla="*/ 1521 w 1521"/>
                <a:gd name="T3" fmla="*/ 537 h 2223"/>
                <a:gd name="T4" fmla="*/ 325 w 1521"/>
                <a:gd name="T5" fmla="*/ 0 h 2223"/>
                <a:gd name="T6" fmla="*/ 0 w 1521"/>
                <a:gd name="T7" fmla="*/ 33 h 2223"/>
                <a:gd name="T8" fmla="*/ 112 w 1521"/>
                <a:gd name="T9" fmla="*/ 2223 h 2223"/>
                <a:gd name="T10" fmla="*/ 364 w 1521"/>
                <a:gd name="T11" fmla="*/ 2199 h 2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1" h="2223">
                  <a:moveTo>
                    <a:pt x="364" y="2199"/>
                  </a:moveTo>
                  <a:cubicBezTo>
                    <a:pt x="1521" y="537"/>
                    <a:pt x="1521" y="537"/>
                    <a:pt x="1521" y="537"/>
                  </a:cubicBezTo>
                  <a:cubicBezTo>
                    <a:pt x="1228" y="207"/>
                    <a:pt x="801" y="0"/>
                    <a:pt x="325" y="0"/>
                  </a:cubicBezTo>
                  <a:cubicBezTo>
                    <a:pt x="214" y="0"/>
                    <a:pt x="105" y="11"/>
                    <a:pt x="0" y="33"/>
                  </a:cubicBezTo>
                  <a:cubicBezTo>
                    <a:pt x="112" y="2223"/>
                    <a:pt x="112" y="2223"/>
                    <a:pt x="112" y="2223"/>
                  </a:cubicBezTo>
                  <a:lnTo>
                    <a:pt x="364" y="219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TextBox 36">
              <a:extLst>
                <a:ext uri="{FF2B5EF4-FFF2-40B4-BE49-F238E27FC236}">
                  <a16:creationId xmlns:a16="http://schemas.microsoft.com/office/drawing/2014/main" id="{E19F44FC-390C-4FBF-A70C-323C4E05AACC}"/>
                </a:ext>
              </a:extLst>
            </p:cNvPr>
            <p:cNvSpPr txBox="1"/>
            <p:nvPr/>
          </p:nvSpPr>
          <p:spPr>
            <a:xfrm>
              <a:off x="4735450" y="3294568"/>
              <a:ext cx="133319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5ADED42-A7C4-4573-9999-C4C46F25FA44}"/>
                </a:ext>
              </a:extLst>
            </p:cNvPr>
            <p:cNvSpPr/>
            <p:nvPr/>
          </p:nvSpPr>
          <p:spPr>
            <a:xfrm>
              <a:off x="5394109" y="21582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pic>
          <p:nvPicPr>
            <p:cNvPr id="239" name="Graphic 238" descr="Flowchart">
              <a:extLst>
                <a:ext uri="{FF2B5EF4-FFF2-40B4-BE49-F238E27FC236}">
                  <a16:creationId xmlns:a16="http://schemas.microsoft.com/office/drawing/2014/main" id="{51286681-4B34-473E-8ACD-5E2EF525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0399" y="4380193"/>
              <a:ext cx="822061" cy="822061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4697690-EF21-4845-A654-6C8FD8625025}"/>
              </a:ext>
            </a:extLst>
          </p:cNvPr>
          <p:cNvGrpSpPr/>
          <p:nvPr/>
        </p:nvGrpSpPr>
        <p:grpSpPr>
          <a:xfrm>
            <a:off x="3793170" y="7067294"/>
            <a:ext cx="2337197" cy="2759009"/>
            <a:chOff x="5057559" y="2811815"/>
            <a:chExt cx="3116263" cy="3678679"/>
          </a:xfrm>
        </p:grpSpPr>
        <p:sp>
          <p:nvSpPr>
            <p:cNvPr id="241" name="Freeform 9">
              <a:extLst>
                <a:ext uri="{FF2B5EF4-FFF2-40B4-BE49-F238E27FC236}">
                  <a16:creationId xmlns:a16="http://schemas.microsoft.com/office/drawing/2014/main" id="{7D5D6151-A8B3-42E7-947E-C402CEFD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559" y="3037681"/>
              <a:ext cx="3116263" cy="3452813"/>
            </a:xfrm>
            <a:custGeom>
              <a:avLst/>
              <a:gdLst>
                <a:gd name="T0" fmla="*/ 96 w 1980"/>
                <a:gd name="T1" fmla="*/ 2192 h 2192"/>
                <a:gd name="T2" fmla="*/ 186 w 1980"/>
                <a:gd name="T3" fmla="*/ 2138 h 2192"/>
                <a:gd name="T4" fmla="*/ 1980 w 1980"/>
                <a:gd name="T5" fmla="*/ 1010 h 2192"/>
                <a:gd name="T6" fmla="*/ 957 w 1980"/>
                <a:gd name="T7" fmla="*/ 0 h 2192"/>
                <a:gd name="T8" fmla="*/ 0 w 1980"/>
                <a:gd name="T9" fmla="*/ 2012 h 2192"/>
                <a:gd name="T10" fmla="*/ 96 w 1980"/>
                <a:gd name="T11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0" h="2192">
                  <a:moveTo>
                    <a:pt x="96" y="2192"/>
                  </a:moveTo>
                  <a:cubicBezTo>
                    <a:pt x="186" y="2138"/>
                    <a:pt x="186" y="2138"/>
                    <a:pt x="186" y="2138"/>
                  </a:cubicBezTo>
                  <a:cubicBezTo>
                    <a:pt x="1980" y="1010"/>
                    <a:pt x="1980" y="1010"/>
                    <a:pt x="1980" y="1010"/>
                  </a:cubicBezTo>
                  <a:cubicBezTo>
                    <a:pt x="1819" y="532"/>
                    <a:pt x="1438" y="155"/>
                    <a:pt x="957" y="0"/>
                  </a:cubicBezTo>
                  <a:cubicBezTo>
                    <a:pt x="0" y="2012"/>
                    <a:pt x="0" y="2012"/>
                    <a:pt x="0" y="2012"/>
                  </a:cubicBezTo>
                  <a:lnTo>
                    <a:pt x="96" y="219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TextBox 37">
              <a:extLst>
                <a:ext uri="{FF2B5EF4-FFF2-40B4-BE49-F238E27FC236}">
                  <a16:creationId xmlns:a16="http://schemas.microsoft.com/office/drawing/2014/main" id="{E44002C5-3C52-472F-8D2E-97275B829783}"/>
                </a:ext>
              </a:extLst>
            </p:cNvPr>
            <p:cNvSpPr txBox="1"/>
            <p:nvPr/>
          </p:nvSpPr>
          <p:spPr>
            <a:xfrm>
              <a:off x="6357035" y="3855538"/>
              <a:ext cx="11203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diagram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BECE3C5D-27D8-4B79-A01F-5D0356F66797}"/>
                </a:ext>
              </a:extLst>
            </p:cNvPr>
            <p:cNvSpPr/>
            <p:nvPr/>
          </p:nvSpPr>
          <p:spPr>
            <a:xfrm>
              <a:off x="7386421" y="2811815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pic>
          <p:nvPicPr>
            <p:cNvPr id="244" name="Graphic 243" descr="Database">
              <a:extLst>
                <a:ext uri="{FF2B5EF4-FFF2-40B4-BE49-F238E27FC236}">
                  <a16:creationId xmlns:a16="http://schemas.microsoft.com/office/drawing/2014/main" id="{2EC1E7C4-5FAB-48B6-B879-21AD03B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8007" y="4809921"/>
              <a:ext cx="710483" cy="710483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25CFDCE-7A13-40E1-84D4-5F27828073D5}"/>
              </a:ext>
            </a:extLst>
          </p:cNvPr>
          <p:cNvGrpSpPr/>
          <p:nvPr/>
        </p:nvGrpSpPr>
        <p:grpSpPr>
          <a:xfrm>
            <a:off x="3959857" y="7809384"/>
            <a:ext cx="3395929" cy="2043113"/>
            <a:chOff x="5279809" y="3801268"/>
            <a:chExt cx="4527905" cy="2724150"/>
          </a:xfrm>
        </p:grpSpPr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6A61DE99-1E62-467C-8F5E-500D1267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809" y="3801268"/>
              <a:ext cx="4062413" cy="2724150"/>
            </a:xfrm>
            <a:custGeom>
              <a:avLst/>
              <a:gdLst>
                <a:gd name="T0" fmla="*/ 64 w 2580"/>
                <a:gd name="T1" fmla="*/ 1725 h 1729"/>
                <a:gd name="T2" fmla="*/ 308 w 2580"/>
                <a:gd name="T3" fmla="*/ 1729 h 1729"/>
                <a:gd name="T4" fmla="*/ 2580 w 2580"/>
                <a:gd name="T5" fmla="*/ 1019 h 1729"/>
                <a:gd name="T6" fmla="*/ 2047 w 2580"/>
                <a:gd name="T7" fmla="*/ 0 h 1729"/>
                <a:gd name="T8" fmla="*/ 0 w 2580"/>
                <a:gd name="T9" fmla="*/ 1585 h 1729"/>
                <a:gd name="T10" fmla="*/ 64 w 2580"/>
                <a:gd name="T11" fmla="*/ 1725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0" h="1729">
                  <a:moveTo>
                    <a:pt x="64" y="1725"/>
                  </a:moveTo>
                  <a:cubicBezTo>
                    <a:pt x="308" y="1729"/>
                    <a:pt x="308" y="1729"/>
                    <a:pt x="308" y="1729"/>
                  </a:cubicBezTo>
                  <a:cubicBezTo>
                    <a:pt x="2580" y="1019"/>
                    <a:pt x="2580" y="1019"/>
                    <a:pt x="2580" y="1019"/>
                  </a:cubicBezTo>
                  <a:cubicBezTo>
                    <a:pt x="2534" y="614"/>
                    <a:pt x="2337" y="255"/>
                    <a:pt x="2047" y="0"/>
                  </a:cubicBezTo>
                  <a:cubicBezTo>
                    <a:pt x="0" y="1585"/>
                    <a:pt x="0" y="1585"/>
                    <a:pt x="0" y="1585"/>
                  </a:cubicBezTo>
                  <a:lnTo>
                    <a:pt x="64" y="172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TextBox 38">
              <a:extLst>
                <a:ext uri="{FF2B5EF4-FFF2-40B4-BE49-F238E27FC236}">
                  <a16:creationId xmlns:a16="http://schemas.microsoft.com/office/drawing/2014/main" id="{232EF557-13DE-4A98-BA87-48813FAAC322}"/>
                </a:ext>
              </a:extLst>
            </p:cNvPr>
            <p:cNvSpPr txBox="1"/>
            <p:nvPr/>
          </p:nvSpPr>
          <p:spPr>
            <a:xfrm>
              <a:off x="7580469" y="4543082"/>
              <a:ext cx="157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Demonstration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8B08219-282A-47FF-92D5-47C980DE2781}"/>
                </a:ext>
              </a:extLst>
            </p:cNvPr>
            <p:cNvSpPr/>
            <p:nvPr/>
          </p:nvSpPr>
          <p:spPr>
            <a:xfrm>
              <a:off x="9200055" y="4000565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pic>
          <p:nvPicPr>
            <p:cNvPr id="249" name="Graphic 248" descr="Teacher">
              <a:extLst>
                <a:ext uri="{FF2B5EF4-FFF2-40B4-BE49-F238E27FC236}">
                  <a16:creationId xmlns:a16="http://schemas.microsoft.com/office/drawing/2014/main" id="{73819EA3-8955-41F5-B3D8-B0999359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44821" y="5263400"/>
              <a:ext cx="801900" cy="801900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340CAA2-F8FA-4259-A120-11024D664483}"/>
              </a:ext>
            </a:extLst>
          </p:cNvPr>
          <p:cNvGrpSpPr/>
          <p:nvPr/>
        </p:nvGrpSpPr>
        <p:grpSpPr>
          <a:xfrm>
            <a:off x="4045582" y="8696400"/>
            <a:ext cx="4071673" cy="1297781"/>
            <a:chOff x="5394109" y="4983956"/>
            <a:chExt cx="5428897" cy="1730375"/>
          </a:xfrm>
        </p:grpSpPr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32353E6E-4132-4D8B-A207-A29DBC994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109" y="4983956"/>
              <a:ext cx="4706938" cy="1730375"/>
            </a:xfrm>
            <a:custGeom>
              <a:avLst/>
              <a:gdLst>
                <a:gd name="T0" fmla="*/ 2801 w 2990"/>
                <a:gd name="T1" fmla="*/ 0 h 1098"/>
                <a:gd name="T2" fmla="*/ 0 w 2990"/>
                <a:gd name="T3" fmla="*/ 954 h 1098"/>
                <a:gd name="T4" fmla="*/ 48 w 2990"/>
                <a:gd name="T5" fmla="*/ 1098 h 1098"/>
                <a:gd name="T6" fmla="*/ 2953 w 2990"/>
                <a:gd name="T7" fmla="*/ 1098 h 1098"/>
                <a:gd name="T8" fmla="*/ 2990 w 2990"/>
                <a:gd name="T9" fmla="*/ 754 h 1098"/>
                <a:gd name="T10" fmla="*/ 2801 w 2990"/>
                <a:gd name="T11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0" h="1098">
                  <a:moveTo>
                    <a:pt x="2801" y="0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48" y="1098"/>
                    <a:pt x="48" y="1098"/>
                    <a:pt x="48" y="1098"/>
                  </a:cubicBezTo>
                  <a:cubicBezTo>
                    <a:pt x="2953" y="1098"/>
                    <a:pt x="2953" y="1098"/>
                    <a:pt x="2953" y="1098"/>
                  </a:cubicBezTo>
                  <a:cubicBezTo>
                    <a:pt x="2977" y="987"/>
                    <a:pt x="2990" y="872"/>
                    <a:pt x="2990" y="754"/>
                  </a:cubicBezTo>
                  <a:cubicBezTo>
                    <a:pt x="2990" y="481"/>
                    <a:pt x="2922" y="224"/>
                    <a:pt x="2801" y="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TextBox 4">
              <a:extLst>
                <a:ext uri="{FF2B5EF4-FFF2-40B4-BE49-F238E27FC236}">
                  <a16:creationId xmlns:a16="http://schemas.microsoft.com/office/drawing/2014/main" id="{77B701CE-2468-422D-BA6B-0B1561677C1A}"/>
                </a:ext>
              </a:extLst>
            </p:cNvPr>
            <p:cNvSpPr txBox="1"/>
            <p:nvPr/>
          </p:nvSpPr>
          <p:spPr>
            <a:xfrm>
              <a:off x="8474259" y="5919642"/>
              <a:ext cx="795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 &amp; A</a:t>
              </a:r>
              <a:endPara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FD665F1-9F6D-42B3-B689-AEACF91DEBDF}"/>
                </a:ext>
              </a:extLst>
            </p:cNvPr>
            <p:cNvSpPr/>
            <p:nvPr/>
          </p:nvSpPr>
          <p:spPr>
            <a:xfrm>
              <a:off x="10215347" y="57120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B665E5D-094A-4449-BD44-A12FB7FBE6AD}"/>
                </a:ext>
              </a:extLst>
            </p:cNvPr>
            <p:cNvGrpSpPr/>
            <p:nvPr/>
          </p:nvGrpSpPr>
          <p:grpSpPr>
            <a:xfrm>
              <a:off x="6730552" y="6076683"/>
              <a:ext cx="509314" cy="558154"/>
              <a:chOff x="6656388" y="1300163"/>
              <a:chExt cx="347662" cy="381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503724BB-054B-42CA-B21A-2EB5745DBE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13538" y="1357313"/>
                <a:ext cx="233362" cy="323850"/>
              </a:xfrm>
              <a:custGeom>
                <a:avLst/>
                <a:gdLst>
                  <a:gd name="T0" fmla="*/ 762 w 2060"/>
                  <a:gd name="T1" fmla="*/ 305 h 2844"/>
                  <a:gd name="T2" fmla="*/ 486 w 2060"/>
                  <a:gd name="T3" fmla="*/ 474 h 2844"/>
                  <a:gd name="T4" fmla="*/ 309 w 2060"/>
                  <a:gd name="T5" fmla="*/ 735 h 2844"/>
                  <a:gd name="T6" fmla="*/ 263 w 2060"/>
                  <a:gd name="T7" fmla="*/ 1051 h 2844"/>
                  <a:gd name="T8" fmla="*/ 318 w 2060"/>
                  <a:gd name="T9" fmla="*/ 1304 h 2844"/>
                  <a:gd name="T10" fmla="*/ 420 w 2060"/>
                  <a:gd name="T11" fmla="*/ 1495 h 2844"/>
                  <a:gd name="T12" fmla="*/ 538 w 2060"/>
                  <a:gd name="T13" fmla="*/ 1673 h 2844"/>
                  <a:gd name="T14" fmla="*/ 612 w 2060"/>
                  <a:gd name="T15" fmla="*/ 1872 h 2844"/>
                  <a:gd name="T16" fmla="*/ 656 w 2060"/>
                  <a:gd name="T17" fmla="*/ 2010 h 2844"/>
                  <a:gd name="T18" fmla="*/ 1366 w 2060"/>
                  <a:gd name="T19" fmla="*/ 2043 h 2844"/>
                  <a:gd name="T20" fmla="*/ 1443 w 2060"/>
                  <a:gd name="T21" fmla="*/ 1943 h 2844"/>
                  <a:gd name="T22" fmla="*/ 1482 w 2060"/>
                  <a:gd name="T23" fmla="*/ 1749 h 2844"/>
                  <a:gd name="T24" fmla="*/ 1594 w 2060"/>
                  <a:gd name="T25" fmla="*/ 1563 h 2844"/>
                  <a:gd name="T26" fmla="*/ 1703 w 2060"/>
                  <a:gd name="T27" fmla="*/ 1386 h 2844"/>
                  <a:gd name="T28" fmla="*/ 1783 w 2060"/>
                  <a:gd name="T29" fmla="*/ 1161 h 2844"/>
                  <a:gd name="T30" fmla="*/ 1787 w 2060"/>
                  <a:gd name="T31" fmla="*/ 858 h 2844"/>
                  <a:gd name="T32" fmla="*/ 1659 w 2060"/>
                  <a:gd name="T33" fmla="*/ 569 h 2844"/>
                  <a:gd name="T34" fmla="*/ 1418 w 2060"/>
                  <a:gd name="T35" fmla="*/ 359 h 2844"/>
                  <a:gd name="T36" fmla="*/ 1100 w 2060"/>
                  <a:gd name="T37" fmla="*/ 262 h 2844"/>
                  <a:gd name="T38" fmla="*/ 1277 w 2060"/>
                  <a:gd name="T39" fmla="*/ 30 h 2844"/>
                  <a:gd name="T40" fmla="*/ 1637 w 2060"/>
                  <a:gd name="T41" fmla="*/ 192 h 2844"/>
                  <a:gd name="T42" fmla="*/ 1905 w 2060"/>
                  <a:gd name="T43" fmla="*/ 468 h 2844"/>
                  <a:gd name="T44" fmla="*/ 2046 w 2060"/>
                  <a:gd name="T45" fmla="*/ 829 h 2844"/>
                  <a:gd name="T46" fmla="*/ 2044 w 2060"/>
                  <a:gd name="T47" fmla="*/ 1185 h 2844"/>
                  <a:gd name="T48" fmla="*/ 1964 w 2060"/>
                  <a:gd name="T49" fmla="*/ 1447 h 2844"/>
                  <a:gd name="T50" fmla="*/ 1853 w 2060"/>
                  <a:gd name="T51" fmla="*/ 1643 h 2844"/>
                  <a:gd name="T52" fmla="*/ 1740 w 2060"/>
                  <a:gd name="T53" fmla="*/ 1813 h 2844"/>
                  <a:gd name="T54" fmla="*/ 1702 w 2060"/>
                  <a:gd name="T55" fmla="*/ 1965 h 2844"/>
                  <a:gd name="T56" fmla="*/ 1596 w 2060"/>
                  <a:gd name="T57" fmla="*/ 2184 h 2844"/>
                  <a:gd name="T58" fmla="*/ 1510 w 2060"/>
                  <a:gd name="T59" fmla="*/ 2331 h 2844"/>
                  <a:gd name="T60" fmla="*/ 1502 w 2060"/>
                  <a:gd name="T61" fmla="*/ 2468 h 2844"/>
                  <a:gd name="T62" fmla="*/ 1499 w 2060"/>
                  <a:gd name="T63" fmla="*/ 2532 h 2844"/>
                  <a:gd name="T64" fmla="*/ 1468 w 2060"/>
                  <a:gd name="T65" fmla="*/ 2616 h 2844"/>
                  <a:gd name="T66" fmla="*/ 1361 w 2060"/>
                  <a:gd name="T67" fmla="*/ 2709 h 2844"/>
                  <a:gd name="T68" fmla="*/ 1202 w 2060"/>
                  <a:gd name="T69" fmla="*/ 2823 h 2844"/>
                  <a:gd name="T70" fmla="*/ 904 w 2060"/>
                  <a:gd name="T71" fmla="*/ 2842 h 2844"/>
                  <a:gd name="T72" fmla="*/ 773 w 2060"/>
                  <a:gd name="T73" fmla="*/ 2741 h 2844"/>
                  <a:gd name="T74" fmla="*/ 616 w 2060"/>
                  <a:gd name="T75" fmla="*/ 2648 h 2844"/>
                  <a:gd name="T76" fmla="*/ 564 w 2060"/>
                  <a:gd name="T77" fmla="*/ 2549 h 2844"/>
                  <a:gd name="T78" fmla="*/ 560 w 2060"/>
                  <a:gd name="T79" fmla="*/ 2505 h 2844"/>
                  <a:gd name="T80" fmla="*/ 553 w 2060"/>
                  <a:gd name="T81" fmla="*/ 2388 h 2844"/>
                  <a:gd name="T82" fmla="*/ 546 w 2060"/>
                  <a:gd name="T83" fmla="*/ 2257 h 2844"/>
                  <a:gd name="T84" fmla="*/ 382 w 2060"/>
                  <a:gd name="T85" fmla="*/ 2057 h 2844"/>
                  <a:gd name="T86" fmla="*/ 345 w 2060"/>
                  <a:gd name="T87" fmla="*/ 1868 h 2844"/>
                  <a:gd name="T88" fmla="*/ 251 w 2060"/>
                  <a:gd name="T89" fmla="*/ 1709 h 2844"/>
                  <a:gd name="T90" fmla="*/ 139 w 2060"/>
                  <a:gd name="T91" fmla="*/ 1532 h 2844"/>
                  <a:gd name="T92" fmla="*/ 41 w 2060"/>
                  <a:gd name="T93" fmla="*/ 1299 h 2844"/>
                  <a:gd name="T94" fmla="*/ 0 w 2060"/>
                  <a:gd name="T95" fmla="*/ 989 h 2844"/>
                  <a:gd name="T96" fmla="*/ 81 w 2060"/>
                  <a:gd name="T97" fmla="*/ 605 h 2844"/>
                  <a:gd name="T98" fmla="*/ 302 w 2060"/>
                  <a:gd name="T99" fmla="*/ 291 h 2844"/>
                  <a:gd name="T100" fmla="*/ 630 w 2060"/>
                  <a:gd name="T101" fmla="*/ 79 h 2844"/>
                  <a:gd name="T102" fmla="*/ 1030 w 2060"/>
                  <a:gd name="T103" fmla="*/ 0 h 2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60" h="2844">
                    <a:moveTo>
                      <a:pt x="1030" y="259"/>
                    </a:moveTo>
                    <a:lnTo>
                      <a:pt x="960" y="262"/>
                    </a:lnTo>
                    <a:lnTo>
                      <a:pt x="891" y="271"/>
                    </a:lnTo>
                    <a:lnTo>
                      <a:pt x="826" y="286"/>
                    </a:lnTo>
                    <a:lnTo>
                      <a:pt x="762" y="305"/>
                    </a:lnTo>
                    <a:lnTo>
                      <a:pt x="700" y="330"/>
                    </a:lnTo>
                    <a:lnTo>
                      <a:pt x="641" y="360"/>
                    </a:lnTo>
                    <a:lnTo>
                      <a:pt x="586" y="393"/>
                    </a:lnTo>
                    <a:lnTo>
                      <a:pt x="535" y="431"/>
                    </a:lnTo>
                    <a:lnTo>
                      <a:pt x="486" y="474"/>
                    </a:lnTo>
                    <a:lnTo>
                      <a:pt x="441" y="519"/>
                    </a:lnTo>
                    <a:lnTo>
                      <a:pt x="402" y="569"/>
                    </a:lnTo>
                    <a:lnTo>
                      <a:pt x="366" y="622"/>
                    </a:lnTo>
                    <a:lnTo>
                      <a:pt x="335" y="677"/>
                    </a:lnTo>
                    <a:lnTo>
                      <a:pt x="309" y="735"/>
                    </a:lnTo>
                    <a:lnTo>
                      <a:pt x="288" y="796"/>
                    </a:lnTo>
                    <a:lnTo>
                      <a:pt x="273" y="858"/>
                    </a:lnTo>
                    <a:lnTo>
                      <a:pt x="264" y="923"/>
                    </a:lnTo>
                    <a:lnTo>
                      <a:pt x="261" y="989"/>
                    </a:lnTo>
                    <a:lnTo>
                      <a:pt x="263" y="1051"/>
                    </a:lnTo>
                    <a:lnTo>
                      <a:pt x="268" y="1108"/>
                    </a:lnTo>
                    <a:lnTo>
                      <a:pt x="277" y="1161"/>
                    </a:lnTo>
                    <a:lnTo>
                      <a:pt x="288" y="1212"/>
                    </a:lnTo>
                    <a:lnTo>
                      <a:pt x="302" y="1260"/>
                    </a:lnTo>
                    <a:lnTo>
                      <a:pt x="318" y="1304"/>
                    </a:lnTo>
                    <a:lnTo>
                      <a:pt x="336" y="1346"/>
                    </a:lnTo>
                    <a:lnTo>
                      <a:pt x="356" y="1386"/>
                    </a:lnTo>
                    <a:lnTo>
                      <a:pt x="377" y="1424"/>
                    </a:lnTo>
                    <a:lnTo>
                      <a:pt x="399" y="1460"/>
                    </a:lnTo>
                    <a:lnTo>
                      <a:pt x="420" y="1495"/>
                    </a:lnTo>
                    <a:lnTo>
                      <a:pt x="444" y="1529"/>
                    </a:lnTo>
                    <a:lnTo>
                      <a:pt x="465" y="1562"/>
                    </a:lnTo>
                    <a:lnTo>
                      <a:pt x="490" y="1599"/>
                    </a:lnTo>
                    <a:lnTo>
                      <a:pt x="515" y="1636"/>
                    </a:lnTo>
                    <a:lnTo>
                      <a:pt x="538" y="1673"/>
                    </a:lnTo>
                    <a:lnTo>
                      <a:pt x="560" y="1710"/>
                    </a:lnTo>
                    <a:lnTo>
                      <a:pt x="578" y="1749"/>
                    </a:lnTo>
                    <a:lnTo>
                      <a:pt x="593" y="1788"/>
                    </a:lnTo>
                    <a:lnTo>
                      <a:pt x="604" y="1829"/>
                    </a:lnTo>
                    <a:lnTo>
                      <a:pt x="612" y="1872"/>
                    </a:lnTo>
                    <a:lnTo>
                      <a:pt x="614" y="1918"/>
                    </a:lnTo>
                    <a:lnTo>
                      <a:pt x="617" y="1943"/>
                    </a:lnTo>
                    <a:lnTo>
                      <a:pt x="627" y="1967"/>
                    </a:lnTo>
                    <a:lnTo>
                      <a:pt x="639" y="1990"/>
                    </a:lnTo>
                    <a:lnTo>
                      <a:pt x="656" y="2010"/>
                    </a:lnTo>
                    <a:lnTo>
                      <a:pt x="674" y="2028"/>
                    </a:lnTo>
                    <a:lnTo>
                      <a:pt x="694" y="2043"/>
                    </a:lnTo>
                    <a:lnTo>
                      <a:pt x="712" y="2057"/>
                    </a:lnTo>
                    <a:lnTo>
                      <a:pt x="1348" y="2057"/>
                    </a:lnTo>
                    <a:lnTo>
                      <a:pt x="1366" y="2043"/>
                    </a:lnTo>
                    <a:lnTo>
                      <a:pt x="1385" y="2028"/>
                    </a:lnTo>
                    <a:lnTo>
                      <a:pt x="1404" y="2010"/>
                    </a:lnTo>
                    <a:lnTo>
                      <a:pt x="1420" y="1990"/>
                    </a:lnTo>
                    <a:lnTo>
                      <a:pt x="1433" y="1967"/>
                    </a:lnTo>
                    <a:lnTo>
                      <a:pt x="1443" y="1943"/>
                    </a:lnTo>
                    <a:lnTo>
                      <a:pt x="1446" y="1918"/>
                    </a:lnTo>
                    <a:lnTo>
                      <a:pt x="1448" y="1872"/>
                    </a:lnTo>
                    <a:lnTo>
                      <a:pt x="1455" y="1829"/>
                    </a:lnTo>
                    <a:lnTo>
                      <a:pt x="1467" y="1788"/>
                    </a:lnTo>
                    <a:lnTo>
                      <a:pt x="1482" y="1749"/>
                    </a:lnTo>
                    <a:lnTo>
                      <a:pt x="1500" y="1711"/>
                    </a:lnTo>
                    <a:lnTo>
                      <a:pt x="1521" y="1673"/>
                    </a:lnTo>
                    <a:lnTo>
                      <a:pt x="1544" y="1636"/>
                    </a:lnTo>
                    <a:lnTo>
                      <a:pt x="1568" y="1600"/>
                    </a:lnTo>
                    <a:lnTo>
                      <a:pt x="1594" y="1563"/>
                    </a:lnTo>
                    <a:lnTo>
                      <a:pt x="1616" y="1530"/>
                    </a:lnTo>
                    <a:lnTo>
                      <a:pt x="1638" y="1496"/>
                    </a:lnTo>
                    <a:lnTo>
                      <a:pt x="1661" y="1461"/>
                    </a:lnTo>
                    <a:lnTo>
                      <a:pt x="1683" y="1424"/>
                    </a:lnTo>
                    <a:lnTo>
                      <a:pt x="1703" y="1386"/>
                    </a:lnTo>
                    <a:lnTo>
                      <a:pt x="1723" y="1346"/>
                    </a:lnTo>
                    <a:lnTo>
                      <a:pt x="1741" y="1304"/>
                    </a:lnTo>
                    <a:lnTo>
                      <a:pt x="1757" y="1260"/>
                    </a:lnTo>
                    <a:lnTo>
                      <a:pt x="1771" y="1212"/>
                    </a:lnTo>
                    <a:lnTo>
                      <a:pt x="1783" y="1161"/>
                    </a:lnTo>
                    <a:lnTo>
                      <a:pt x="1791" y="1108"/>
                    </a:lnTo>
                    <a:lnTo>
                      <a:pt x="1797" y="1051"/>
                    </a:lnTo>
                    <a:lnTo>
                      <a:pt x="1799" y="989"/>
                    </a:lnTo>
                    <a:lnTo>
                      <a:pt x="1796" y="923"/>
                    </a:lnTo>
                    <a:lnTo>
                      <a:pt x="1787" y="858"/>
                    </a:lnTo>
                    <a:lnTo>
                      <a:pt x="1771" y="795"/>
                    </a:lnTo>
                    <a:lnTo>
                      <a:pt x="1751" y="735"/>
                    </a:lnTo>
                    <a:lnTo>
                      <a:pt x="1726" y="677"/>
                    </a:lnTo>
                    <a:lnTo>
                      <a:pt x="1694" y="621"/>
                    </a:lnTo>
                    <a:lnTo>
                      <a:pt x="1659" y="569"/>
                    </a:lnTo>
                    <a:lnTo>
                      <a:pt x="1618" y="519"/>
                    </a:lnTo>
                    <a:lnTo>
                      <a:pt x="1573" y="474"/>
                    </a:lnTo>
                    <a:lnTo>
                      <a:pt x="1526" y="431"/>
                    </a:lnTo>
                    <a:lnTo>
                      <a:pt x="1473" y="392"/>
                    </a:lnTo>
                    <a:lnTo>
                      <a:pt x="1418" y="359"/>
                    </a:lnTo>
                    <a:lnTo>
                      <a:pt x="1360" y="330"/>
                    </a:lnTo>
                    <a:lnTo>
                      <a:pt x="1298" y="305"/>
                    </a:lnTo>
                    <a:lnTo>
                      <a:pt x="1234" y="286"/>
                    </a:lnTo>
                    <a:lnTo>
                      <a:pt x="1168" y="271"/>
                    </a:lnTo>
                    <a:lnTo>
                      <a:pt x="1100" y="262"/>
                    </a:lnTo>
                    <a:lnTo>
                      <a:pt x="1030" y="259"/>
                    </a:lnTo>
                    <a:close/>
                    <a:moveTo>
                      <a:pt x="1030" y="0"/>
                    </a:moveTo>
                    <a:lnTo>
                      <a:pt x="1114" y="4"/>
                    </a:lnTo>
                    <a:lnTo>
                      <a:pt x="1197" y="14"/>
                    </a:lnTo>
                    <a:lnTo>
                      <a:pt x="1277" y="30"/>
                    </a:lnTo>
                    <a:lnTo>
                      <a:pt x="1355" y="51"/>
                    </a:lnTo>
                    <a:lnTo>
                      <a:pt x="1430" y="79"/>
                    </a:lnTo>
                    <a:lnTo>
                      <a:pt x="1502" y="111"/>
                    </a:lnTo>
                    <a:lnTo>
                      <a:pt x="1571" y="149"/>
                    </a:lnTo>
                    <a:lnTo>
                      <a:pt x="1637" y="192"/>
                    </a:lnTo>
                    <a:lnTo>
                      <a:pt x="1699" y="239"/>
                    </a:lnTo>
                    <a:lnTo>
                      <a:pt x="1757" y="291"/>
                    </a:lnTo>
                    <a:lnTo>
                      <a:pt x="1811" y="346"/>
                    </a:lnTo>
                    <a:lnTo>
                      <a:pt x="1861" y="406"/>
                    </a:lnTo>
                    <a:lnTo>
                      <a:pt x="1905" y="468"/>
                    </a:lnTo>
                    <a:lnTo>
                      <a:pt x="1945" y="535"/>
                    </a:lnTo>
                    <a:lnTo>
                      <a:pt x="1979" y="605"/>
                    </a:lnTo>
                    <a:lnTo>
                      <a:pt x="2006" y="678"/>
                    </a:lnTo>
                    <a:lnTo>
                      <a:pt x="2030" y="752"/>
                    </a:lnTo>
                    <a:lnTo>
                      <a:pt x="2046" y="829"/>
                    </a:lnTo>
                    <a:lnTo>
                      <a:pt x="2056" y="908"/>
                    </a:lnTo>
                    <a:lnTo>
                      <a:pt x="2060" y="989"/>
                    </a:lnTo>
                    <a:lnTo>
                      <a:pt x="2057" y="1058"/>
                    </a:lnTo>
                    <a:lnTo>
                      <a:pt x="2052" y="1123"/>
                    </a:lnTo>
                    <a:lnTo>
                      <a:pt x="2044" y="1185"/>
                    </a:lnTo>
                    <a:lnTo>
                      <a:pt x="2032" y="1244"/>
                    </a:lnTo>
                    <a:lnTo>
                      <a:pt x="2018" y="1299"/>
                    </a:lnTo>
                    <a:lnTo>
                      <a:pt x="2002" y="1351"/>
                    </a:lnTo>
                    <a:lnTo>
                      <a:pt x="1983" y="1400"/>
                    </a:lnTo>
                    <a:lnTo>
                      <a:pt x="1964" y="1447"/>
                    </a:lnTo>
                    <a:lnTo>
                      <a:pt x="1943" y="1490"/>
                    </a:lnTo>
                    <a:lnTo>
                      <a:pt x="1921" y="1531"/>
                    </a:lnTo>
                    <a:lnTo>
                      <a:pt x="1898" y="1571"/>
                    </a:lnTo>
                    <a:lnTo>
                      <a:pt x="1876" y="1608"/>
                    </a:lnTo>
                    <a:lnTo>
                      <a:pt x="1853" y="1643"/>
                    </a:lnTo>
                    <a:lnTo>
                      <a:pt x="1831" y="1676"/>
                    </a:lnTo>
                    <a:lnTo>
                      <a:pt x="1809" y="1708"/>
                    </a:lnTo>
                    <a:lnTo>
                      <a:pt x="1783" y="1747"/>
                    </a:lnTo>
                    <a:lnTo>
                      <a:pt x="1760" y="1782"/>
                    </a:lnTo>
                    <a:lnTo>
                      <a:pt x="1740" y="1813"/>
                    </a:lnTo>
                    <a:lnTo>
                      <a:pt x="1726" y="1842"/>
                    </a:lnTo>
                    <a:lnTo>
                      <a:pt x="1715" y="1868"/>
                    </a:lnTo>
                    <a:lnTo>
                      <a:pt x="1707" y="1893"/>
                    </a:lnTo>
                    <a:lnTo>
                      <a:pt x="1705" y="1918"/>
                    </a:lnTo>
                    <a:lnTo>
                      <a:pt x="1702" y="1965"/>
                    </a:lnTo>
                    <a:lnTo>
                      <a:pt x="1693" y="2012"/>
                    </a:lnTo>
                    <a:lnTo>
                      <a:pt x="1678" y="2057"/>
                    </a:lnTo>
                    <a:lnTo>
                      <a:pt x="1655" y="2102"/>
                    </a:lnTo>
                    <a:lnTo>
                      <a:pt x="1629" y="2144"/>
                    </a:lnTo>
                    <a:lnTo>
                      <a:pt x="1596" y="2184"/>
                    </a:lnTo>
                    <a:lnTo>
                      <a:pt x="1557" y="2222"/>
                    </a:lnTo>
                    <a:lnTo>
                      <a:pt x="1514" y="2257"/>
                    </a:lnTo>
                    <a:lnTo>
                      <a:pt x="1513" y="2278"/>
                    </a:lnTo>
                    <a:lnTo>
                      <a:pt x="1512" y="2303"/>
                    </a:lnTo>
                    <a:lnTo>
                      <a:pt x="1510" y="2331"/>
                    </a:lnTo>
                    <a:lnTo>
                      <a:pt x="1509" y="2359"/>
                    </a:lnTo>
                    <a:lnTo>
                      <a:pt x="1506" y="2388"/>
                    </a:lnTo>
                    <a:lnTo>
                      <a:pt x="1505" y="2416"/>
                    </a:lnTo>
                    <a:lnTo>
                      <a:pt x="1503" y="2444"/>
                    </a:lnTo>
                    <a:lnTo>
                      <a:pt x="1502" y="2468"/>
                    </a:lnTo>
                    <a:lnTo>
                      <a:pt x="1501" y="2488"/>
                    </a:lnTo>
                    <a:lnTo>
                      <a:pt x="1500" y="2505"/>
                    </a:lnTo>
                    <a:lnTo>
                      <a:pt x="1500" y="2516"/>
                    </a:lnTo>
                    <a:lnTo>
                      <a:pt x="1499" y="2519"/>
                    </a:lnTo>
                    <a:lnTo>
                      <a:pt x="1499" y="2532"/>
                    </a:lnTo>
                    <a:lnTo>
                      <a:pt x="1497" y="2546"/>
                    </a:lnTo>
                    <a:lnTo>
                      <a:pt x="1493" y="2562"/>
                    </a:lnTo>
                    <a:lnTo>
                      <a:pt x="1487" y="2579"/>
                    </a:lnTo>
                    <a:lnTo>
                      <a:pt x="1479" y="2598"/>
                    </a:lnTo>
                    <a:lnTo>
                      <a:pt x="1468" y="2616"/>
                    </a:lnTo>
                    <a:lnTo>
                      <a:pt x="1454" y="2635"/>
                    </a:lnTo>
                    <a:lnTo>
                      <a:pt x="1437" y="2655"/>
                    </a:lnTo>
                    <a:lnTo>
                      <a:pt x="1416" y="2673"/>
                    </a:lnTo>
                    <a:lnTo>
                      <a:pt x="1390" y="2692"/>
                    </a:lnTo>
                    <a:lnTo>
                      <a:pt x="1361" y="2709"/>
                    </a:lnTo>
                    <a:lnTo>
                      <a:pt x="1327" y="2726"/>
                    </a:lnTo>
                    <a:lnTo>
                      <a:pt x="1286" y="2741"/>
                    </a:lnTo>
                    <a:lnTo>
                      <a:pt x="1263" y="2770"/>
                    </a:lnTo>
                    <a:lnTo>
                      <a:pt x="1234" y="2798"/>
                    </a:lnTo>
                    <a:lnTo>
                      <a:pt x="1202" y="2823"/>
                    </a:lnTo>
                    <a:lnTo>
                      <a:pt x="1180" y="2835"/>
                    </a:lnTo>
                    <a:lnTo>
                      <a:pt x="1155" y="2842"/>
                    </a:lnTo>
                    <a:lnTo>
                      <a:pt x="1130" y="2844"/>
                    </a:lnTo>
                    <a:lnTo>
                      <a:pt x="930" y="2844"/>
                    </a:lnTo>
                    <a:lnTo>
                      <a:pt x="904" y="2842"/>
                    </a:lnTo>
                    <a:lnTo>
                      <a:pt x="880" y="2835"/>
                    </a:lnTo>
                    <a:lnTo>
                      <a:pt x="857" y="2823"/>
                    </a:lnTo>
                    <a:lnTo>
                      <a:pt x="826" y="2798"/>
                    </a:lnTo>
                    <a:lnTo>
                      <a:pt x="797" y="2770"/>
                    </a:lnTo>
                    <a:lnTo>
                      <a:pt x="773" y="2741"/>
                    </a:lnTo>
                    <a:lnTo>
                      <a:pt x="731" y="2724"/>
                    </a:lnTo>
                    <a:lnTo>
                      <a:pt x="695" y="2707"/>
                    </a:lnTo>
                    <a:lnTo>
                      <a:pt x="663" y="2688"/>
                    </a:lnTo>
                    <a:lnTo>
                      <a:pt x="637" y="2668"/>
                    </a:lnTo>
                    <a:lnTo>
                      <a:pt x="616" y="2648"/>
                    </a:lnTo>
                    <a:lnTo>
                      <a:pt x="599" y="2627"/>
                    </a:lnTo>
                    <a:lnTo>
                      <a:pt x="586" y="2607"/>
                    </a:lnTo>
                    <a:lnTo>
                      <a:pt x="576" y="2586"/>
                    </a:lnTo>
                    <a:lnTo>
                      <a:pt x="569" y="2567"/>
                    </a:lnTo>
                    <a:lnTo>
                      <a:pt x="564" y="2549"/>
                    </a:lnTo>
                    <a:lnTo>
                      <a:pt x="562" y="2534"/>
                    </a:lnTo>
                    <a:lnTo>
                      <a:pt x="561" y="2519"/>
                    </a:lnTo>
                    <a:lnTo>
                      <a:pt x="561" y="2519"/>
                    </a:lnTo>
                    <a:lnTo>
                      <a:pt x="561" y="2516"/>
                    </a:lnTo>
                    <a:lnTo>
                      <a:pt x="560" y="2505"/>
                    </a:lnTo>
                    <a:lnTo>
                      <a:pt x="559" y="2488"/>
                    </a:lnTo>
                    <a:lnTo>
                      <a:pt x="557" y="2468"/>
                    </a:lnTo>
                    <a:lnTo>
                      <a:pt x="556" y="2444"/>
                    </a:lnTo>
                    <a:lnTo>
                      <a:pt x="554" y="2416"/>
                    </a:lnTo>
                    <a:lnTo>
                      <a:pt x="553" y="2388"/>
                    </a:lnTo>
                    <a:lnTo>
                      <a:pt x="551" y="2359"/>
                    </a:lnTo>
                    <a:lnTo>
                      <a:pt x="550" y="2331"/>
                    </a:lnTo>
                    <a:lnTo>
                      <a:pt x="548" y="2303"/>
                    </a:lnTo>
                    <a:lnTo>
                      <a:pt x="547" y="2278"/>
                    </a:lnTo>
                    <a:lnTo>
                      <a:pt x="546" y="2257"/>
                    </a:lnTo>
                    <a:lnTo>
                      <a:pt x="502" y="2222"/>
                    </a:lnTo>
                    <a:lnTo>
                      <a:pt x="464" y="2184"/>
                    </a:lnTo>
                    <a:lnTo>
                      <a:pt x="431" y="2144"/>
                    </a:lnTo>
                    <a:lnTo>
                      <a:pt x="404" y="2102"/>
                    </a:lnTo>
                    <a:lnTo>
                      <a:pt x="382" y="2057"/>
                    </a:lnTo>
                    <a:lnTo>
                      <a:pt x="367" y="2012"/>
                    </a:lnTo>
                    <a:lnTo>
                      <a:pt x="357" y="1965"/>
                    </a:lnTo>
                    <a:lnTo>
                      <a:pt x="354" y="1918"/>
                    </a:lnTo>
                    <a:lnTo>
                      <a:pt x="352" y="1893"/>
                    </a:lnTo>
                    <a:lnTo>
                      <a:pt x="345" y="1868"/>
                    </a:lnTo>
                    <a:lnTo>
                      <a:pt x="334" y="1842"/>
                    </a:lnTo>
                    <a:lnTo>
                      <a:pt x="319" y="1813"/>
                    </a:lnTo>
                    <a:lnTo>
                      <a:pt x="300" y="1782"/>
                    </a:lnTo>
                    <a:lnTo>
                      <a:pt x="278" y="1747"/>
                    </a:lnTo>
                    <a:lnTo>
                      <a:pt x="251" y="1709"/>
                    </a:lnTo>
                    <a:lnTo>
                      <a:pt x="230" y="1677"/>
                    </a:lnTo>
                    <a:lnTo>
                      <a:pt x="207" y="1643"/>
                    </a:lnTo>
                    <a:lnTo>
                      <a:pt x="184" y="1608"/>
                    </a:lnTo>
                    <a:lnTo>
                      <a:pt x="162" y="1571"/>
                    </a:lnTo>
                    <a:lnTo>
                      <a:pt x="139" y="1532"/>
                    </a:lnTo>
                    <a:lnTo>
                      <a:pt x="117" y="1490"/>
                    </a:lnTo>
                    <a:lnTo>
                      <a:pt x="96" y="1447"/>
                    </a:lnTo>
                    <a:lnTo>
                      <a:pt x="77" y="1400"/>
                    </a:lnTo>
                    <a:lnTo>
                      <a:pt x="57" y="1351"/>
                    </a:lnTo>
                    <a:lnTo>
                      <a:pt x="41" y="1299"/>
                    </a:lnTo>
                    <a:lnTo>
                      <a:pt x="28" y="1244"/>
                    </a:lnTo>
                    <a:lnTo>
                      <a:pt x="16" y="1185"/>
                    </a:lnTo>
                    <a:lnTo>
                      <a:pt x="7" y="1123"/>
                    </a:lnTo>
                    <a:lnTo>
                      <a:pt x="2" y="1058"/>
                    </a:lnTo>
                    <a:lnTo>
                      <a:pt x="0" y="989"/>
                    </a:lnTo>
                    <a:lnTo>
                      <a:pt x="3" y="908"/>
                    </a:lnTo>
                    <a:lnTo>
                      <a:pt x="14" y="829"/>
                    </a:lnTo>
                    <a:lnTo>
                      <a:pt x="30" y="752"/>
                    </a:lnTo>
                    <a:lnTo>
                      <a:pt x="53" y="678"/>
                    </a:lnTo>
                    <a:lnTo>
                      <a:pt x="81" y="605"/>
                    </a:lnTo>
                    <a:lnTo>
                      <a:pt x="115" y="535"/>
                    </a:lnTo>
                    <a:lnTo>
                      <a:pt x="154" y="468"/>
                    </a:lnTo>
                    <a:lnTo>
                      <a:pt x="199" y="406"/>
                    </a:lnTo>
                    <a:lnTo>
                      <a:pt x="249" y="346"/>
                    </a:lnTo>
                    <a:lnTo>
                      <a:pt x="302" y="291"/>
                    </a:lnTo>
                    <a:lnTo>
                      <a:pt x="361" y="239"/>
                    </a:lnTo>
                    <a:lnTo>
                      <a:pt x="422" y="192"/>
                    </a:lnTo>
                    <a:lnTo>
                      <a:pt x="488" y="149"/>
                    </a:lnTo>
                    <a:lnTo>
                      <a:pt x="557" y="111"/>
                    </a:lnTo>
                    <a:lnTo>
                      <a:pt x="630" y="79"/>
                    </a:lnTo>
                    <a:lnTo>
                      <a:pt x="705" y="51"/>
                    </a:lnTo>
                    <a:lnTo>
                      <a:pt x="783" y="30"/>
                    </a:lnTo>
                    <a:lnTo>
                      <a:pt x="863" y="14"/>
                    </a:lnTo>
                    <a:lnTo>
                      <a:pt x="946" y="4"/>
                    </a:lnTo>
                    <a:lnTo>
                      <a:pt x="10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E61C7751-C4D7-44E8-95B4-2B8A9ADA8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5" y="1300163"/>
                <a:ext cx="14287" cy="36513"/>
              </a:xfrm>
              <a:custGeom>
                <a:avLst/>
                <a:gdLst>
                  <a:gd name="T0" fmla="*/ 65 w 130"/>
                  <a:gd name="T1" fmla="*/ 0 h 322"/>
                  <a:gd name="T2" fmla="*/ 65 w 130"/>
                  <a:gd name="T3" fmla="*/ 0 h 322"/>
                  <a:gd name="T4" fmla="*/ 82 w 130"/>
                  <a:gd name="T5" fmla="*/ 2 h 322"/>
                  <a:gd name="T6" fmla="*/ 98 w 130"/>
                  <a:gd name="T7" fmla="*/ 8 h 322"/>
                  <a:gd name="T8" fmla="*/ 111 w 130"/>
                  <a:gd name="T9" fmla="*/ 19 h 322"/>
                  <a:gd name="T10" fmla="*/ 121 w 130"/>
                  <a:gd name="T11" fmla="*/ 32 h 322"/>
                  <a:gd name="T12" fmla="*/ 128 w 130"/>
                  <a:gd name="T13" fmla="*/ 47 h 322"/>
                  <a:gd name="T14" fmla="*/ 130 w 130"/>
                  <a:gd name="T15" fmla="*/ 64 h 322"/>
                  <a:gd name="T16" fmla="*/ 130 w 130"/>
                  <a:gd name="T17" fmla="*/ 258 h 322"/>
                  <a:gd name="T18" fmla="*/ 128 w 130"/>
                  <a:gd name="T19" fmla="*/ 276 h 322"/>
                  <a:gd name="T20" fmla="*/ 121 w 130"/>
                  <a:gd name="T21" fmla="*/ 290 h 322"/>
                  <a:gd name="T22" fmla="*/ 111 w 130"/>
                  <a:gd name="T23" fmla="*/ 304 h 322"/>
                  <a:gd name="T24" fmla="*/ 98 w 130"/>
                  <a:gd name="T25" fmla="*/ 314 h 322"/>
                  <a:gd name="T26" fmla="*/ 82 w 130"/>
                  <a:gd name="T27" fmla="*/ 320 h 322"/>
                  <a:gd name="T28" fmla="*/ 65 w 130"/>
                  <a:gd name="T29" fmla="*/ 322 h 322"/>
                  <a:gd name="T30" fmla="*/ 48 w 130"/>
                  <a:gd name="T31" fmla="*/ 320 h 322"/>
                  <a:gd name="T32" fmla="*/ 32 w 130"/>
                  <a:gd name="T33" fmla="*/ 314 h 322"/>
                  <a:gd name="T34" fmla="*/ 19 w 130"/>
                  <a:gd name="T35" fmla="*/ 304 h 322"/>
                  <a:gd name="T36" fmla="*/ 8 w 130"/>
                  <a:gd name="T37" fmla="*/ 290 h 322"/>
                  <a:gd name="T38" fmla="*/ 2 w 130"/>
                  <a:gd name="T39" fmla="*/ 276 h 322"/>
                  <a:gd name="T40" fmla="*/ 0 w 130"/>
                  <a:gd name="T41" fmla="*/ 258 h 322"/>
                  <a:gd name="T42" fmla="*/ 0 w 130"/>
                  <a:gd name="T43" fmla="*/ 64 h 322"/>
                  <a:gd name="T44" fmla="*/ 2 w 130"/>
                  <a:gd name="T45" fmla="*/ 47 h 322"/>
                  <a:gd name="T46" fmla="*/ 8 w 130"/>
                  <a:gd name="T47" fmla="*/ 32 h 322"/>
                  <a:gd name="T48" fmla="*/ 19 w 130"/>
                  <a:gd name="T49" fmla="*/ 19 h 322"/>
                  <a:gd name="T50" fmla="*/ 32 w 130"/>
                  <a:gd name="T51" fmla="*/ 8 h 322"/>
                  <a:gd name="T52" fmla="*/ 48 w 130"/>
                  <a:gd name="T53" fmla="*/ 2 h 322"/>
                  <a:gd name="T54" fmla="*/ 65 w 130"/>
                  <a:gd name="T55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322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8" y="8"/>
                    </a:lnTo>
                    <a:lnTo>
                      <a:pt x="111" y="19"/>
                    </a:lnTo>
                    <a:lnTo>
                      <a:pt x="121" y="32"/>
                    </a:lnTo>
                    <a:lnTo>
                      <a:pt x="128" y="47"/>
                    </a:lnTo>
                    <a:lnTo>
                      <a:pt x="130" y="64"/>
                    </a:lnTo>
                    <a:lnTo>
                      <a:pt x="130" y="258"/>
                    </a:lnTo>
                    <a:lnTo>
                      <a:pt x="128" y="276"/>
                    </a:lnTo>
                    <a:lnTo>
                      <a:pt x="121" y="290"/>
                    </a:lnTo>
                    <a:lnTo>
                      <a:pt x="111" y="304"/>
                    </a:lnTo>
                    <a:lnTo>
                      <a:pt x="98" y="314"/>
                    </a:lnTo>
                    <a:lnTo>
                      <a:pt x="82" y="320"/>
                    </a:lnTo>
                    <a:lnTo>
                      <a:pt x="65" y="322"/>
                    </a:lnTo>
                    <a:lnTo>
                      <a:pt x="48" y="320"/>
                    </a:lnTo>
                    <a:lnTo>
                      <a:pt x="32" y="314"/>
                    </a:lnTo>
                    <a:lnTo>
                      <a:pt x="19" y="304"/>
                    </a:lnTo>
                    <a:lnTo>
                      <a:pt x="8" y="290"/>
                    </a:lnTo>
                    <a:lnTo>
                      <a:pt x="2" y="276"/>
                    </a:lnTo>
                    <a:lnTo>
                      <a:pt x="0" y="258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53457F6E-9ED5-4C43-8853-F92DC45A7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938" y="1320800"/>
                <a:ext cx="26987" cy="34925"/>
              </a:xfrm>
              <a:custGeom>
                <a:avLst/>
                <a:gdLst>
                  <a:gd name="T0" fmla="*/ 65 w 228"/>
                  <a:gd name="T1" fmla="*/ 0 h 298"/>
                  <a:gd name="T2" fmla="*/ 82 w 228"/>
                  <a:gd name="T3" fmla="*/ 2 h 298"/>
                  <a:gd name="T4" fmla="*/ 97 w 228"/>
                  <a:gd name="T5" fmla="*/ 9 h 298"/>
                  <a:gd name="T6" fmla="*/ 111 w 228"/>
                  <a:gd name="T7" fmla="*/ 19 h 298"/>
                  <a:gd name="T8" fmla="*/ 121 w 228"/>
                  <a:gd name="T9" fmla="*/ 33 h 298"/>
                  <a:gd name="T10" fmla="*/ 219 w 228"/>
                  <a:gd name="T11" fmla="*/ 201 h 298"/>
                  <a:gd name="T12" fmla="*/ 225 w 228"/>
                  <a:gd name="T13" fmla="*/ 217 h 298"/>
                  <a:gd name="T14" fmla="*/ 228 w 228"/>
                  <a:gd name="T15" fmla="*/ 234 h 298"/>
                  <a:gd name="T16" fmla="*/ 225 w 228"/>
                  <a:gd name="T17" fmla="*/ 250 h 298"/>
                  <a:gd name="T18" fmla="*/ 219 w 228"/>
                  <a:gd name="T19" fmla="*/ 265 h 298"/>
                  <a:gd name="T20" fmla="*/ 209 w 228"/>
                  <a:gd name="T21" fmla="*/ 279 h 298"/>
                  <a:gd name="T22" fmla="*/ 196 w 228"/>
                  <a:gd name="T23" fmla="*/ 290 h 298"/>
                  <a:gd name="T24" fmla="*/ 180 w 228"/>
                  <a:gd name="T25" fmla="*/ 296 h 298"/>
                  <a:gd name="T26" fmla="*/ 163 w 228"/>
                  <a:gd name="T27" fmla="*/ 298 h 298"/>
                  <a:gd name="T28" fmla="*/ 146 w 228"/>
                  <a:gd name="T29" fmla="*/ 296 h 298"/>
                  <a:gd name="T30" fmla="*/ 131 w 228"/>
                  <a:gd name="T31" fmla="*/ 290 h 298"/>
                  <a:gd name="T32" fmla="*/ 117 w 228"/>
                  <a:gd name="T33" fmla="*/ 279 h 298"/>
                  <a:gd name="T34" fmla="*/ 106 w 228"/>
                  <a:gd name="T35" fmla="*/ 265 h 298"/>
                  <a:gd name="T36" fmla="*/ 8 w 228"/>
                  <a:gd name="T37" fmla="*/ 97 h 298"/>
                  <a:gd name="T38" fmla="*/ 2 w 228"/>
                  <a:gd name="T39" fmla="*/ 82 h 298"/>
                  <a:gd name="T40" fmla="*/ 0 w 228"/>
                  <a:gd name="T41" fmla="*/ 65 h 298"/>
                  <a:gd name="T42" fmla="*/ 2 w 228"/>
                  <a:gd name="T43" fmla="*/ 49 h 298"/>
                  <a:gd name="T44" fmla="*/ 8 w 228"/>
                  <a:gd name="T45" fmla="*/ 33 h 298"/>
                  <a:gd name="T46" fmla="*/ 19 w 228"/>
                  <a:gd name="T47" fmla="*/ 20 h 298"/>
                  <a:gd name="T48" fmla="*/ 32 w 228"/>
                  <a:gd name="T49" fmla="*/ 10 h 298"/>
                  <a:gd name="T50" fmla="*/ 49 w 228"/>
                  <a:gd name="T51" fmla="*/ 2 h 298"/>
                  <a:gd name="T52" fmla="*/ 65 w 228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98">
                    <a:moveTo>
                      <a:pt x="65" y="0"/>
                    </a:moveTo>
                    <a:lnTo>
                      <a:pt x="82" y="2"/>
                    </a:lnTo>
                    <a:lnTo>
                      <a:pt x="97" y="9"/>
                    </a:lnTo>
                    <a:lnTo>
                      <a:pt x="111" y="19"/>
                    </a:lnTo>
                    <a:lnTo>
                      <a:pt x="121" y="33"/>
                    </a:lnTo>
                    <a:lnTo>
                      <a:pt x="219" y="201"/>
                    </a:lnTo>
                    <a:lnTo>
                      <a:pt x="225" y="217"/>
                    </a:lnTo>
                    <a:lnTo>
                      <a:pt x="228" y="234"/>
                    </a:lnTo>
                    <a:lnTo>
                      <a:pt x="225" y="250"/>
                    </a:lnTo>
                    <a:lnTo>
                      <a:pt x="219" y="265"/>
                    </a:lnTo>
                    <a:lnTo>
                      <a:pt x="209" y="279"/>
                    </a:lnTo>
                    <a:lnTo>
                      <a:pt x="196" y="290"/>
                    </a:lnTo>
                    <a:lnTo>
                      <a:pt x="180" y="296"/>
                    </a:lnTo>
                    <a:lnTo>
                      <a:pt x="163" y="298"/>
                    </a:lnTo>
                    <a:lnTo>
                      <a:pt x="146" y="296"/>
                    </a:lnTo>
                    <a:lnTo>
                      <a:pt x="131" y="290"/>
                    </a:lnTo>
                    <a:lnTo>
                      <a:pt x="117" y="279"/>
                    </a:lnTo>
                    <a:lnTo>
                      <a:pt x="106" y="265"/>
                    </a:lnTo>
                    <a:lnTo>
                      <a:pt x="8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20"/>
                    </a:lnTo>
                    <a:lnTo>
                      <a:pt x="32" y="10"/>
                    </a:lnTo>
                    <a:lnTo>
                      <a:pt x="49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Freeform 30">
                <a:extLst>
                  <a:ext uri="{FF2B5EF4-FFF2-40B4-BE49-F238E27FC236}">
                    <a16:creationId xmlns:a16="http://schemas.microsoft.com/office/drawing/2014/main" id="{47F89264-5BA6-4E8B-8E17-91C398592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1382713"/>
                <a:ext cx="33337" cy="25400"/>
              </a:xfrm>
              <a:custGeom>
                <a:avLst/>
                <a:gdLst>
                  <a:gd name="T0" fmla="*/ 65 w 299"/>
                  <a:gd name="T1" fmla="*/ 0 h 226"/>
                  <a:gd name="T2" fmla="*/ 81 w 299"/>
                  <a:gd name="T3" fmla="*/ 2 h 226"/>
                  <a:gd name="T4" fmla="*/ 98 w 299"/>
                  <a:gd name="T5" fmla="*/ 8 h 226"/>
                  <a:gd name="T6" fmla="*/ 267 w 299"/>
                  <a:gd name="T7" fmla="*/ 104 h 226"/>
                  <a:gd name="T8" fmla="*/ 281 w 299"/>
                  <a:gd name="T9" fmla="*/ 116 h 226"/>
                  <a:gd name="T10" fmla="*/ 290 w 299"/>
                  <a:gd name="T11" fmla="*/ 129 h 226"/>
                  <a:gd name="T12" fmla="*/ 297 w 299"/>
                  <a:gd name="T13" fmla="*/ 144 h 226"/>
                  <a:gd name="T14" fmla="*/ 299 w 299"/>
                  <a:gd name="T15" fmla="*/ 160 h 226"/>
                  <a:gd name="T16" fmla="*/ 297 w 299"/>
                  <a:gd name="T17" fmla="*/ 177 h 226"/>
                  <a:gd name="T18" fmla="*/ 290 w 299"/>
                  <a:gd name="T19" fmla="*/ 193 h 226"/>
                  <a:gd name="T20" fmla="*/ 280 w 299"/>
                  <a:gd name="T21" fmla="*/ 207 h 226"/>
                  <a:gd name="T22" fmla="*/ 266 w 299"/>
                  <a:gd name="T23" fmla="*/ 217 h 226"/>
                  <a:gd name="T24" fmla="*/ 250 w 299"/>
                  <a:gd name="T25" fmla="*/ 224 h 226"/>
                  <a:gd name="T26" fmla="*/ 234 w 299"/>
                  <a:gd name="T27" fmla="*/ 226 h 226"/>
                  <a:gd name="T28" fmla="*/ 217 w 299"/>
                  <a:gd name="T29" fmla="*/ 224 h 226"/>
                  <a:gd name="T30" fmla="*/ 201 w 299"/>
                  <a:gd name="T31" fmla="*/ 216 h 226"/>
                  <a:gd name="T32" fmla="*/ 32 w 299"/>
                  <a:gd name="T33" fmla="*/ 120 h 226"/>
                  <a:gd name="T34" fmla="*/ 18 w 299"/>
                  <a:gd name="T35" fmla="*/ 110 h 226"/>
                  <a:gd name="T36" fmla="*/ 8 w 299"/>
                  <a:gd name="T37" fmla="*/ 96 h 226"/>
                  <a:gd name="T38" fmla="*/ 2 w 299"/>
                  <a:gd name="T39" fmla="*/ 81 h 226"/>
                  <a:gd name="T40" fmla="*/ 0 w 299"/>
                  <a:gd name="T41" fmla="*/ 64 h 226"/>
                  <a:gd name="T42" fmla="*/ 2 w 299"/>
                  <a:gd name="T43" fmla="*/ 47 h 226"/>
                  <a:gd name="T44" fmla="*/ 8 w 299"/>
                  <a:gd name="T45" fmla="*/ 31 h 226"/>
                  <a:gd name="T46" fmla="*/ 19 w 299"/>
                  <a:gd name="T47" fmla="*/ 18 h 226"/>
                  <a:gd name="T48" fmla="*/ 33 w 299"/>
                  <a:gd name="T49" fmla="*/ 8 h 226"/>
                  <a:gd name="T50" fmla="*/ 48 w 299"/>
                  <a:gd name="T51" fmla="*/ 2 h 226"/>
                  <a:gd name="T52" fmla="*/ 65 w 299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6">
                    <a:moveTo>
                      <a:pt x="65" y="0"/>
                    </a:moveTo>
                    <a:lnTo>
                      <a:pt x="81" y="2"/>
                    </a:lnTo>
                    <a:lnTo>
                      <a:pt x="98" y="8"/>
                    </a:lnTo>
                    <a:lnTo>
                      <a:pt x="267" y="104"/>
                    </a:lnTo>
                    <a:lnTo>
                      <a:pt x="281" y="116"/>
                    </a:lnTo>
                    <a:lnTo>
                      <a:pt x="290" y="129"/>
                    </a:lnTo>
                    <a:lnTo>
                      <a:pt x="297" y="144"/>
                    </a:lnTo>
                    <a:lnTo>
                      <a:pt x="299" y="160"/>
                    </a:lnTo>
                    <a:lnTo>
                      <a:pt x="297" y="177"/>
                    </a:lnTo>
                    <a:lnTo>
                      <a:pt x="290" y="193"/>
                    </a:lnTo>
                    <a:lnTo>
                      <a:pt x="280" y="207"/>
                    </a:lnTo>
                    <a:lnTo>
                      <a:pt x="266" y="217"/>
                    </a:lnTo>
                    <a:lnTo>
                      <a:pt x="250" y="224"/>
                    </a:lnTo>
                    <a:lnTo>
                      <a:pt x="234" y="226"/>
                    </a:lnTo>
                    <a:lnTo>
                      <a:pt x="217" y="224"/>
                    </a:lnTo>
                    <a:lnTo>
                      <a:pt x="201" y="216"/>
                    </a:lnTo>
                    <a:lnTo>
                      <a:pt x="32" y="120"/>
                    </a:lnTo>
                    <a:lnTo>
                      <a:pt x="18" y="110"/>
                    </a:lnTo>
                    <a:lnTo>
                      <a:pt x="8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Freeform 31">
                <a:extLst>
                  <a:ext uri="{FF2B5EF4-FFF2-40B4-BE49-F238E27FC236}">
                    <a16:creationId xmlns:a16="http://schemas.microsoft.com/office/drawing/2014/main" id="{AC1CDCCE-A150-4CA4-91C9-F77C3EFD3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1463675"/>
                <a:ext cx="36512" cy="15875"/>
              </a:xfrm>
              <a:custGeom>
                <a:avLst/>
                <a:gdLst>
                  <a:gd name="T0" fmla="*/ 65 w 325"/>
                  <a:gd name="T1" fmla="*/ 0 h 129"/>
                  <a:gd name="T2" fmla="*/ 261 w 325"/>
                  <a:gd name="T3" fmla="*/ 0 h 129"/>
                  <a:gd name="T4" fmla="*/ 278 w 325"/>
                  <a:gd name="T5" fmla="*/ 3 h 129"/>
                  <a:gd name="T6" fmla="*/ 294 w 325"/>
                  <a:gd name="T7" fmla="*/ 9 h 129"/>
                  <a:gd name="T8" fmla="*/ 306 w 325"/>
                  <a:gd name="T9" fmla="*/ 19 h 129"/>
                  <a:gd name="T10" fmla="*/ 317 w 325"/>
                  <a:gd name="T11" fmla="*/ 32 h 129"/>
                  <a:gd name="T12" fmla="*/ 323 w 325"/>
                  <a:gd name="T13" fmla="*/ 47 h 129"/>
                  <a:gd name="T14" fmla="*/ 325 w 325"/>
                  <a:gd name="T15" fmla="*/ 65 h 129"/>
                  <a:gd name="T16" fmla="*/ 323 w 325"/>
                  <a:gd name="T17" fmla="*/ 82 h 129"/>
                  <a:gd name="T18" fmla="*/ 317 w 325"/>
                  <a:gd name="T19" fmla="*/ 97 h 129"/>
                  <a:gd name="T20" fmla="*/ 306 w 325"/>
                  <a:gd name="T21" fmla="*/ 110 h 129"/>
                  <a:gd name="T22" fmla="*/ 294 w 325"/>
                  <a:gd name="T23" fmla="*/ 120 h 129"/>
                  <a:gd name="T24" fmla="*/ 278 w 325"/>
                  <a:gd name="T25" fmla="*/ 127 h 129"/>
                  <a:gd name="T26" fmla="*/ 261 w 325"/>
                  <a:gd name="T27" fmla="*/ 129 h 129"/>
                  <a:gd name="T28" fmla="*/ 65 w 325"/>
                  <a:gd name="T29" fmla="*/ 129 h 129"/>
                  <a:gd name="T30" fmla="*/ 48 w 325"/>
                  <a:gd name="T31" fmla="*/ 127 h 129"/>
                  <a:gd name="T32" fmla="*/ 33 w 325"/>
                  <a:gd name="T33" fmla="*/ 120 h 129"/>
                  <a:gd name="T34" fmla="*/ 19 w 325"/>
                  <a:gd name="T35" fmla="*/ 110 h 129"/>
                  <a:gd name="T36" fmla="*/ 10 w 325"/>
                  <a:gd name="T37" fmla="*/ 97 h 129"/>
                  <a:gd name="T38" fmla="*/ 2 w 325"/>
                  <a:gd name="T39" fmla="*/ 82 h 129"/>
                  <a:gd name="T40" fmla="*/ 0 w 325"/>
                  <a:gd name="T41" fmla="*/ 65 h 129"/>
                  <a:gd name="T42" fmla="*/ 2 w 325"/>
                  <a:gd name="T43" fmla="*/ 47 h 129"/>
                  <a:gd name="T44" fmla="*/ 10 w 325"/>
                  <a:gd name="T45" fmla="*/ 32 h 129"/>
                  <a:gd name="T46" fmla="*/ 19 w 325"/>
                  <a:gd name="T47" fmla="*/ 19 h 129"/>
                  <a:gd name="T48" fmla="*/ 33 w 325"/>
                  <a:gd name="T49" fmla="*/ 9 h 129"/>
                  <a:gd name="T50" fmla="*/ 48 w 325"/>
                  <a:gd name="T51" fmla="*/ 3 h 129"/>
                  <a:gd name="T52" fmla="*/ 65 w 325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5" h="129">
                    <a:moveTo>
                      <a:pt x="65" y="0"/>
                    </a:moveTo>
                    <a:lnTo>
                      <a:pt x="261" y="0"/>
                    </a:lnTo>
                    <a:lnTo>
                      <a:pt x="278" y="3"/>
                    </a:lnTo>
                    <a:lnTo>
                      <a:pt x="294" y="9"/>
                    </a:lnTo>
                    <a:lnTo>
                      <a:pt x="306" y="19"/>
                    </a:lnTo>
                    <a:lnTo>
                      <a:pt x="317" y="32"/>
                    </a:lnTo>
                    <a:lnTo>
                      <a:pt x="323" y="47"/>
                    </a:lnTo>
                    <a:lnTo>
                      <a:pt x="325" y="65"/>
                    </a:lnTo>
                    <a:lnTo>
                      <a:pt x="323" y="82"/>
                    </a:lnTo>
                    <a:lnTo>
                      <a:pt x="317" y="97"/>
                    </a:lnTo>
                    <a:lnTo>
                      <a:pt x="306" y="110"/>
                    </a:lnTo>
                    <a:lnTo>
                      <a:pt x="294" y="120"/>
                    </a:lnTo>
                    <a:lnTo>
                      <a:pt x="278" y="127"/>
                    </a:lnTo>
                    <a:lnTo>
                      <a:pt x="261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10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10" y="32"/>
                    </a:lnTo>
                    <a:lnTo>
                      <a:pt x="19" y="19"/>
                    </a:lnTo>
                    <a:lnTo>
                      <a:pt x="33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Freeform 32">
                <a:extLst>
                  <a:ext uri="{FF2B5EF4-FFF2-40B4-BE49-F238E27FC236}">
                    <a16:creationId xmlns:a16="http://schemas.microsoft.com/office/drawing/2014/main" id="{83EDE3A9-F83F-424A-858E-5762FD241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1536700"/>
                <a:ext cx="33337" cy="25400"/>
              </a:xfrm>
              <a:custGeom>
                <a:avLst/>
                <a:gdLst>
                  <a:gd name="T0" fmla="*/ 234 w 299"/>
                  <a:gd name="T1" fmla="*/ 0 h 227"/>
                  <a:gd name="T2" fmla="*/ 251 w 299"/>
                  <a:gd name="T3" fmla="*/ 3 h 227"/>
                  <a:gd name="T4" fmla="*/ 266 w 299"/>
                  <a:gd name="T5" fmla="*/ 9 h 227"/>
                  <a:gd name="T6" fmla="*/ 280 w 299"/>
                  <a:gd name="T7" fmla="*/ 19 h 227"/>
                  <a:gd name="T8" fmla="*/ 290 w 299"/>
                  <a:gd name="T9" fmla="*/ 33 h 227"/>
                  <a:gd name="T10" fmla="*/ 297 w 299"/>
                  <a:gd name="T11" fmla="*/ 49 h 227"/>
                  <a:gd name="T12" fmla="*/ 299 w 299"/>
                  <a:gd name="T13" fmla="*/ 66 h 227"/>
                  <a:gd name="T14" fmla="*/ 297 w 299"/>
                  <a:gd name="T15" fmla="*/ 82 h 227"/>
                  <a:gd name="T16" fmla="*/ 290 w 299"/>
                  <a:gd name="T17" fmla="*/ 97 h 227"/>
                  <a:gd name="T18" fmla="*/ 280 w 299"/>
                  <a:gd name="T19" fmla="*/ 111 h 227"/>
                  <a:gd name="T20" fmla="*/ 267 w 299"/>
                  <a:gd name="T21" fmla="*/ 122 h 227"/>
                  <a:gd name="T22" fmla="*/ 98 w 299"/>
                  <a:gd name="T23" fmla="*/ 218 h 227"/>
                  <a:gd name="T24" fmla="*/ 82 w 299"/>
                  <a:gd name="T25" fmla="*/ 224 h 227"/>
                  <a:gd name="T26" fmla="*/ 65 w 299"/>
                  <a:gd name="T27" fmla="*/ 227 h 227"/>
                  <a:gd name="T28" fmla="*/ 48 w 299"/>
                  <a:gd name="T29" fmla="*/ 224 h 227"/>
                  <a:gd name="T30" fmla="*/ 33 w 299"/>
                  <a:gd name="T31" fmla="*/ 219 h 227"/>
                  <a:gd name="T32" fmla="*/ 19 w 299"/>
                  <a:gd name="T33" fmla="*/ 208 h 227"/>
                  <a:gd name="T34" fmla="*/ 8 w 299"/>
                  <a:gd name="T35" fmla="*/ 195 h 227"/>
                  <a:gd name="T36" fmla="*/ 2 w 299"/>
                  <a:gd name="T37" fmla="*/ 179 h 227"/>
                  <a:gd name="T38" fmla="*/ 0 w 299"/>
                  <a:gd name="T39" fmla="*/ 162 h 227"/>
                  <a:gd name="T40" fmla="*/ 2 w 299"/>
                  <a:gd name="T41" fmla="*/ 146 h 227"/>
                  <a:gd name="T42" fmla="*/ 8 w 299"/>
                  <a:gd name="T43" fmla="*/ 130 h 227"/>
                  <a:gd name="T44" fmla="*/ 18 w 299"/>
                  <a:gd name="T45" fmla="*/ 117 h 227"/>
                  <a:gd name="T46" fmla="*/ 32 w 299"/>
                  <a:gd name="T47" fmla="*/ 107 h 227"/>
                  <a:gd name="T48" fmla="*/ 201 w 299"/>
                  <a:gd name="T49" fmla="*/ 10 h 227"/>
                  <a:gd name="T50" fmla="*/ 218 w 299"/>
                  <a:gd name="T51" fmla="*/ 2 h 227"/>
                  <a:gd name="T52" fmla="*/ 234 w 299"/>
                  <a:gd name="T5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7">
                    <a:moveTo>
                      <a:pt x="234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90" y="33"/>
                    </a:lnTo>
                    <a:lnTo>
                      <a:pt x="297" y="49"/>
                    </a:lnTo>
                    <a:lnTo>
                      <a:pt x="299" y="66"/>
                    </a:lnTo>
                    <a:lnTo>
                      <a:pt x="297" y="82"/>
                    </a:lnTo>
                    <a:lnTo>
                      <a:pt x="290" y="97"/>
                    </a:lnTo>
                    <a:lnTo>
                      <a:pt x="280" y="111"/>
                    </a:lnTo>
                    <a:lnTo>
                      <a:pt x="267" y="122"/>
                    </a:lnTo>
                    <a:lnTo>
                      <a:pt x="98" y="218"/>
                    </a:lnTo>
                    <a:lnTo>
                      <a:pt x="82" y="224"/>
                    </a:lnTo>
                    <a:lnTo>
                      <a:pt x="65" y="227"/>
                    </a:lnTo>
                    <a:lnTo>
                      <a:pt x="48" y="224"/>
                    </a:lnTo>
                    <a:lnTo>
                      <a:pt x="33" y="219"/>
                    </a:lnTo>
                    <a:lnTo>
                      <a:pt x="19" y="208"/>
                    </a:lnTo>
                    <a:lnTo>
                      <a:pt x="8" y="195"/>
                    </a:lnTo>
                    <a:lnTo>
                      <a:pt x="2" y="179"/>
                    </a:lnTo>
                    <a:lnTo>
                      <a:pt x="0" y="162"/>
                    </a:lnTo>
                    <a:lnTo>
                      <a:pt x="2" y="146"/>
                    </a:lnTo>
                    <a:lnTo>
                      <a:pt x="8" y="130"/>
                    </a:lnTo>
                    <a:lnTo>
                      <a:pt x="18" y="117"/>
                    </a:lnTo>
                    <a:lnTo>
                      <a:pt x="32" y="107"/>
                    </a:lnTo>
                    <a:lnTo>
                      <a:pt x="201" y="10"/>
                    </a:lnTo>
                    <a:lnTo>
                      <a:pt x="218" y="2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Freeform 33">
                <a:extLst>
                  <a:ext uri="{FF2B5EF4-FFF2-40B4-BE49-F238E27FC236}">
                    <a16:creationId xmlns:a16="http://schemas.microsoft.com/office/drawing/2014/main" id="{7A24F6EA-76EF-46C7-BD49-DD63CBF7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6900" y="1536700"/>
                <a:ext cx="34925" cy="25400"/>
              </a:xfrm>
              <a:custGeom>
                <a:avLst/>
                <a:gdLst>
                  <a:gd name="T0" fmla="*/ 65 w 299"/>
                  <a:gd name="T1" fmla="*/ 0 h 227"/>
                  <a:gd name="T2" fmla="*/ 82 w 299"/>
                  <a:gd name="T3" fmla="*/ 2 h 227"/>
                  <a:gd name="T4" fmla="*/ 98 w 299"/>
                  <a:gd name="T5" fmla="*/ 10 h 227"/>
                  <a:gd name="T6" fmla="*/ 267 w 299"/>
                  <a:gd name="T7" fmla="*/ 107 h 227"/>
                  <a:gd name="T8" fmla="*/ 281 w 299"/>
                  <a:gd name="T9" fmla="*/ 117 h 227"/>
                  <a:gd name="T10" fmla="*/ 290 w 299"/>
                  <a:gd name="T11" fmla="*/ 130 h 227"/>
                  <a:gd name="T12" fmla="*/ 297 w 299"/>
                  <a:gd name="T13" fmla="*/ 146 h 227"/>
                  <a:gd name="T14" fmla="*/ 299 w 299"/>
                  <a:gd name="T15" fmla="*/ 162 h 227"/>
                  <a:gd name="T16" fmla="*/ 297 w 299"/>
                  <a:gd name="T17" fmla="*/ 179 h 227"/>
                  <a:gd name="T18" fmla="*/ 290 w 299"/>
                  <a:gd name="T19" fmla="*/ 195 h 227"/>
                  <a:gd name="T20" fmla="*/ 280 w 299"/>
                  <a:gd name="T21" fmla="*/ 208 h 227"/>
                  <a:gd name="T22" fmla="*/ 266 w 299"/>
                  <a:gd name="T23" fmla="*/ 219 h 227"/>
                  <a:gd name="T24" fmla="*/ 251 w 299"/>
                  <a:gd name="T25" fmla="*/ 224 h 227"/>
                  <a:gd name="T26" fmla="*/ 234 w 299"/>
                  <a:gd name="T27" fmla="*/ 227 h 227"/>
                  <a:gd name="T28" fmla="*/ 217 w 299"/>
                  <a:gd name="T29" fmla="*/ 224 h 227"/>
                  <a:gd name="T30" fmla="*/ 201 w 299"/>
                  <a:gd name="T31" fmla="*/ 218 h 227"/>
                  <a:gd name="T32" fmla="*/ 32 w 299"/>
                  <a:gd name="T33" fmla="*/ 122 h 227"/>
                  <a:gd name="T34" fmla="*/ 19 w 299"/>
                  <a:gd name="T35" fmla="*/ 111 h 227"/>
                  <a:gd name="T36" fmla="*/ 8 w 299"/>
                  <a:gd name="T37" fmla="*/ 97 h 227"/>
                  <a:gd name="T38" fmla="*/ 2 w 299"/>
                  <a:gd name="T39" fmla="*/ 82 h 227"/>
                  <a:gd name="T40" fmla="*/ 0 w 299"/>
                  <a:gd name="T41" fmla="*/ 66 h 227"/>
                  <a:gd name="T42" fmla="*/ 2 w 299"/>
                  <a:gd name="T43" fmla="*/ 49 h 227"/>
                  <a:gd name="T44" fmla="*/ 8 w 299"/>
                  <a:gd name="T45" fmla="*/ 33 h 227"/>
                  <a:gd name="T46" fmla="*/ 19 w 299"/>
                  <a:gd name="T47" fmla="*/ 19 h 227"/>
                  <a:gd name="T48" fmla="*/ 33 w 299"/>
                  <a:gd name="T49" fmla="*/ 9 h 227"/>
                  <a:gd name="T50" fmla="*/ 48 w 299"/>
                  <a:gd name="T51" fmla="*/ 3 h 227"/>
                  <a:gd name="T52" fmla="*/ 65 w 299"/>
                  <a:gd name="T5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7">
                    <a:moveTo>
                      <a:pt x="65" y="0"/>
                    </a:moveTo>
                    <a:lnTo>
                      <a:pt x="82" y="2"/>
                    </a:lnTo>
                    <a:lnTo>
                      <a:pt x="98" y="10"/>
                    </a:lnTo>
                    <a:lnTo>
                      <a:pt x="267" y="107"/>
                    </a:lnTo>
                    <a:lnTo>
                      <a:pt x="281" y="117"/>
                    </a:lnTo>
                    <a:lnTo>
                      <a:pt x="290" y="130"/>
                    </a:lnTo>
                    <a:lnTo>
                      <a:pt x="297" y="146"/>
                    </a:lnTo>
                    <a:lnTo>
                      <a:pt x="299" y="162"/>
                    </a:lnTo>
                    <a:lnTo>
                      <a:pt x="297" y="179"/>
                    </a:lnTo>
                    <a:lnTo>
                      <a:pt x="290" y="195"/>
                    </a:lnTo>
                    <a:lnTo>
                      <a:pt x="280" y="208"/>
                    </a:lnTo>
                    <a:lnTo>
                      <a:pt x="266" y="219"/>
                    </a:lnTo>
                    <a:lnTo>
                      <a:pt x="251" y="224"/>
                    </a:lnTo>
                    <a:lnTo>
                      <a:pt x="234" y="227"/>
                    </a:lnTo>
                    <a:lnTo>
                      <a:pt x="217" y="224"/>
                    </a:lnTo>
                    <a:lnTo>
                      <a:pt x="201" y="218"/>
                    </a:lnTo>
                    <a:lnTo>
                      <a:pt x="32" y="122"/>
                    </a:lnTo>
                    <a:lnTo>
                      <a:pt x="19" y="111"/>
                    </a:lnTo>
                    <a:lnTo>
                      <a:pt x="8" y="97"/>
                    </a:lnTo>
                    <a:lnTo>
                      <a:pt x="2" y="82"/>
                    </a:lnTo>
                    <a:lnTo>
                      <a:pt x="0" y="66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3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Freeform 34">
                <a:extLst>
                  <a:ext uri="{FF2B5EF4-FFF2-40B4-BE49-F238E27FC236}">
                    <a16:creationId xmlns:a16="http://schemas.microsoft.com/office/drawing/2014/main" id="{AB9CCCAB-E115-4AD3-BD38-CDF5A5968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5950" y="1463675"/>
                <a:ext cx="38100" cy="15875"/>
              </a:xfrm>
              <a:custGeom>
                <a:avLst/>
                <a:gdLst>
                  <a:gd name="T0" fmla="*/ 65 w 326"/>
                  <a:gd name="T1" fmla="*/ 0 h 129"/>
                  <a:gd name="T2" fmla="*/ 261 w 326"/>
                  <a:gd name="T3" fmla="*/ 0 h 129"/>
                  <a:gd name="T4" fmla="*/ 278 w 326"/>
                  <a:gd name="T5" fmla="*/ 3 h 129"/>
                  <a:gd name="T6" fmla="*/ 294 w 326"/>
                  <a:gd name="T7" fmla="*/ 9 h 129"/>
                  <a:gd name="T8" fmla="*/ 306 w 326"/>
                  <a:gd name="T9" fmla="*/ 19 h 129"/>
                  <a:gd name="T10" fmla="*/ 316 w 326"/>
                  <a:gd name="T11" fmla="*/ 32 h 129"/>
                  <a:gd name="T12" fmla="*/ 324 w 326"/>
                  <a:gd name="T13" fmla="*/ 47 h 129"/>
                  <a:gd name="T14" fmla="*/ 326 w 326"/>
                  <a:gd name="T15" fmla="*/ 65 h 129"/>
                  <a:gd name="T16" fmla="*/ 324 w 326"/>
                  <a:gd name="T17" fmla="*/ 82 h 129"/>
                  <a:gd name="T18" fmla="*/ 316 w 326"/>
                  <a:gd name="T19" fmla="*/ 97 h 129"/>
                  <a:gd name="T20" fmla="*/ 306 w 326"/>
                  <a:gd name="T21" fmla="*/ 110 h 129"/>
                  <a:gd name="T22" fmla="*/ 294 w 326"/>
                  <a:gd name="T23" fmla="*/ 120 h 129"/>
                  <a:gd name="T24" fmla="*/ 278 w 326"/>
                  <a:gd name="T25" fmla="*/ 127 h 129"/>
                  <a:gd name="T26" fmla="*/ 261 w 326"/>
                  <a:gd name="T27" fmla="*/ 129 h 129"/>
                  <a:gd name="T28" fmla="*/ 65 w 326"/>
                  <a:gd name="T29" fmla="*/ 129 h 129"/>
                  <a:gd name="T30" fmla="*/ 48 w 326"/>
                  <a:gd name="T31" fmla="*/ 127 h 129"/>
                  <a:gd name="T32" fmla="*/ 32 w 326"/>
                  <a:gd name="T33" fmla="*/ 120 h 129"/>
                  <a:gd name="T34" fmla="*/ 19 w 326"/>
                  <a:gd name="T35" fmla="*/ 110 h 129"/>
                  <a:gd name="T36" fmla="*/ 9 w 326"/>
                  <a:gd name="T37" fmla="*/ 97 h 129"/>
                  <a:gd name="T38" fmla="*/ 2 w 326"/>
                  <a:gd name="T39" fmla="*/ 82 h 129"/>
                  <a:gd name="T40" fmla="*/ 0 w 326"/>
                  <a:gd name="T41" fmla="*/ 65 h 129"/>
                  <a:gd name="T42" fmla="*/ 2 w 326"/>
                  <a:gd name="T43" fmla="*/ 47 h 129"/>
                  <a:gd name="T44" fmla="*/ 9 w 326"/>
                  <a:gd name="T45" fmla="*/ 32 h 129"/>
                  <a:gd name="T46" fmla="*/ 19 w 326"/>
                  <a:gd name="T47" fmla="*/ 19 h 129"/>
                  <a:gd name="T48" fmla="*/ 32 w 326"/>
                  <a:gd name="T49" fmla="*/ 9 h 129"/>
                  <a:gd name="T50" fmla="*/ 48 w 326"/>
                  <a:gd name="T51" fmla="*/ 3 h 129"/>
                  <a:gd name="T52" fmla="*/ 65 w 326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6" h="129">
                    <a:moveTo>
                      <a:pt x="65" y="0"/>
                    </a:moveTo>
                    <a:lnTo>
                      <a:pt x="261" y="0"/>
                    </a:lnTo>
                    <a:lnTo>
                      <a:pt x="278" y="3"/>
                    </a:lnTo>
                    <a:lnTo>
                      <a:pt x="294" y="9"/>
                    </a:lnTo>
                    <a:lnTo>
                      <a:pt x="306" y="19"/>
                    </a:lnTo>
                    <a:lnTo>
                      <a:pt x="316" y="32"/>
                    </a:lnTo>
                    <a:lnTo>
                      <a:pt x="324" y="47"/>
                    </a:lnTo>
                    <a:lnTo>
                      <a:pt x="326" y="65"/>
                    </a:lnTo>
                    <a:lnTo>
                      <a:pt x="324" y="82"/>
                    </a:lnTo>
                    <a:lnTo>
                      <a:pt x="316" y="97"/>
                    </a:lnTo>
                    <a:lnTo>
                      <a:pt x="306" y="110"/>
                    </a:lnTo>
                    <a:lnTo>
                      <a:pt x="294" y="120"/>
                    </a:lnTo>
                    <a:lnTo>
                      <a:pt x="278" y="127"/>
                    </a:lnTo>
                    <a:lnTo>
                      <a:pt x="261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0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Freeform 35">
                <a:extLst>
                  <a:ext uri="{FF2B5EF4-FFF2-40B4-BE49-F238E27FC236}">
                    <a16:creationId xmlns:a16="http://schemas.microsoft.com/office/drawing/2014/main" id="{57243C19-628A-493E-A13F-2B1972C3E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6900" y="1382713"/>
                <a:ext cx="34925" cy="25400"/>
              </a:xfrm>
              <a:custGeom>
                <a:avLst/>
                <a:gdLst>
                  <a:gd name="T0" fmla="*/ 234 w 299"/>
                  <a:gd name="T1" fmla="*/ 0 h 226"/>
                  <a:gd name="T2" fmla="*/ 251 w 299"/>
                  <a:gd name="T3" fmla="*/ 2 h 226"/>
                  <a:gd name="T4" fmla="*/ 266 w 299"/>
                  <a:gd name="T5" fmla="*/ 8 h 226"/>
                  <a:gd name="T6" fmla="*/ 280 w 299"/>
                  <a:gd name="T7" fmla="*/ 18 h 226"/>
                  <a:gd name="T8" fmla="*/ 290 w 299"/>
                  <a:gd name="T9" fmla="*/ 31 h 226"/>
                  <a:gd name="T10" fmla="*/ 297 w 299"/>
                  <a:gd name="T11" fmla="*/ 47 h 226"/>
                  <a:gd name="T12" fmla="*/ 299 w 299"/>
                  <a:gd name="T13" fmla="*/ 64 h 226"/>
                  <a:gd name="T14" fmla="*/ 297 w 299"/>
                  <a:gd name="T15" fmla="*/ 81 h 226"/>
                  <a:gd name="T16" fmla="*/ 290 w 299"/>
                  <a:gd name="T17" fmla="*/ 96 h 226"/>
                  <a:gd name="T18" fmla="*/ 281 w 299"/>
                  <a:gd name="T19" fmla="*/ 110 h 226"/>
                  <a:gd name="T20" fmla="*/ 267 w 299"/>
                  <a:gd name="T21" fmla="*/ 120 h 226"/>
                  <a:gd name="T22" fmla="*/ 98 w 299"/>
                  <a:gd name="T23" fmla="*/ 216 h 226"/>
                  <a:gd name="T24" fmla="*/ 82 w 299"/>
                  <a:gd name="T25" fmla="*/ 224 h 226"/>
                  <a:gd name="T26" fmla="*/ 65 w 299"/>
                  <a:gd name="T27" fmla="*/ 226 h 226"/>
                  <a:gd name="T28" fmla="*/ 49 w 299"/>
                  <a:gd name="T29" fmla="*/ 224 h 226"/>
                  <a:gd name="T30" fmla="*/ 33 w 299"/>
                  <a:gd name="T31" fmla="*/ 217 h 226"/>
                  <a:gd name="T32" fmla="*/ 19 w 299"/>
                  <a:gd name="T33" fmla="*/ 207 h 226"/>
                  <a:gd name="T34" fmla="*/ 8 w 299"/>
                  <a:gd name="T35" fmla="*/ 193 h 226"/>
                  <a:gd name="T36" fmla="*/ 2 w 299"/>
                  <a:gd name="T37" fmla="*/ 177 h 226"/>
                  <a:gd name="T38" fmla="*/ 0 w 299"/>
                  <a:gd name="T39" fmla="*/ 160 h 226"/>
                  <a:gd name="T40" fmla="*/ 2 w 299"/>
                  <a:gd name="T41" fmla="*/ 144 h 226"/>
                  <a:gd name="T42" fmla="*/ 8 w 299"/>
                  <a:gd name="T43" fmla="*/ 129 h 226"/>
                  <a:gd name="T44" fmla="*/ 19 w 299"/>
                  <a:gd name="T45" fmla="*/ 116 h 226"/>
                  <a:gd name="T46" fmla="*/ 32 w 299"/>
                  <a:gd name="T47" fmla="*/ 104 h 226"/>
                  <a:gd name="T48" fmla="*/ 201 w 299"/>
                  <a:gd name="T49" fmla="*/ 8 h 226"/>
                  <a:gd name="T50" fmla="*/ 218 w 299"/>
                  <a:gd name="T51" fmla="*/ 2 h 226"/>
                  <a:gd name="T52" fmla="*/ 234 w 299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6">
                    <a:moveTo>
                      <a:pt x="234" y="0"/>
                    </a:moveTo>
                    <a:lnTo>
                      <a:pt x="251" y="2"/>
                    </a:lnTo>
                    <a:lnTo>
                      <a:pt x="266" y="8"/>
                    </a:lnTo>
                    <a:lnTo>
                      <a:pt x="280" y="18"/>
                    </a:lnTo>
                    <a:lnTo>
                      <a:pt x="290" y="31"/>
                    </a:lnTo>
                    <a:lnTo>
                      <a:pt x="297" y="47"/>
                    </a:lnTo>
                    <a:lnTo>
                      <a:pt x="299" y="64"/>
                    </a:lnTo>
                    <a:lnTo>
                      <a:pt x="297" y="81"/>
                    </a:lnTo>
                    <a:lnTo>
                      <a:pt x="290" y="96"/>
                    </a:lnTo>
                    <a:lnTo>
                      <a:pt x="281" y="110"/>
                    </a:lnTo>
                    <a:lnTo>
                      <a:pt x="267" y="120"/>
                    </a:lnTo>
                    <a:lnTo>
                      <a:pt x="98" y="216"/>
                    </a:lnTo>
                    <a:lnTo>
                      <a:pt x="82" y="224"/>
                    </a:lnTo>
                    <a:lnTo>
                      <a:pt x="65" y="226"/>
                    </a:lnTo>
                    <a:lnTo>
                      <a:pt x="49" y="224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8" y="193"/>
                    </a:lnTo>
                    <a:lnTo>
                      <a:pt x="2" y="177"/>
                    </a:lnTo>
                    <a:lnTo>
                      <a:pt x="0" y="160"/>
                    </a:lnTo>
                    <a:lnTo>
                      <a:pt x="2" y="144"/>
                    </a:lnTo>
                    <a:lnTo>
                      <a:pt x="8" y="129"/>
                    </a:lnTo>
                    <a:lnTo>
                      <a:pt x="19" y="116"/>
                    </a:lnTo>
                    <a:lnTo>
                      <a:pt x="32" y="104"/>
                    </a:lnTo>
                    <a:lnTo>
                      <a:pt x="201" y="8"/>
                    </a:lnTo>
                    <a:lnTo>
                      <a:pt x="218" y="2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Freeform 36">
                <a:extLst>
                  <a:ext uri="{FF2B5EF4-FFF2-40B4-BE49-F238E27FC236}">
                    <a16:creationId xmlns:a16="http://schemas.microsoft.com/office/drawing/2014/main" id="{0C7034CF-1E6B-4908-A101-150F5AC70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1320800"/>
                <a:ext cx="25400" cy="34925"/>
              </a:xfrm>
              <a:custGeom>
                <a:avLst/>
                <a:gdLst>
                  <a:gd name="T0" fmla="*/ 162 w 228"/>
                  <a:gd name="T1" fmla="*/ 0 h 297"/>
                  <a:gd name="T2" fmla="*/ 179 w 228"/>
                  <a:gd name="T3" fmla="*/ 2 h 297"/>
                  <a:gd name="T4" fmla="*/ 195 w 228"/>
                  <a:gd name="T5" fmla="*/ 10 h 297"/>
                  <a:gd name="T6" fmla="*/ 209 w 228"/>
                  <a:gd name="T7" fmla="*/ 20 h 297"/>
                  <a:gd name="T8" fmla="*/ 219 w 228"/>
                  <a:gd name="T9" fmla="*/ 33 h 297"/>
                  <a:gd name="T10" fmla="*/ 226 w 228"/>
                  <a:gd name="T11" fmla="*/ 49 h 297"/>
                  <a:gd name="T12" fmla="*/ 228 w 228"/>
                  <a:gd name="T13" fmla="*/ 65 h 297"/>
                  <a:gd name="T14" fmla="*/ 226 w 228"/>
                  <a:gd name="T15" fmla="*/ 82 h 297"/>
                  <a:gd name="T16" fmla="*/ 219 w 228"/>
                  <a:gd name="T17" fmla="*/ 97 h 297"/>
                  <a:gd name="T18" fmla="*/ 121 w 228"/>
                  <a:gd name="T19" fmla="*/ 265 h 297"/>
                  <a:gd name="T20" fmla="*/ 111 w 228"/>
                  <a:gd name="T21" fmla="*/ 279 h 297"/>
                  <a:gd name="T22" fmla="*/ 97 w 228"/>
                  <a:gd name="T23" fmla="*/ 290 h 297"/>
                  <a:gd name="T24" fmla="*/ 82 w 228"/>
                  <a:gd name="T25" fmla="*/ 295 h 297"/>
                  <a:gd name="T26" fmla="*/ 65 w 228"/>
                  <a:gd name="T27" fmla="*/ 297 h 297"/>
                  <a:gd name="T28" fmla="*/ 49 w 228"/>
                  <a:gd name="T29" fmla="*/ 295 h 297"/>
                  <a:gd name="T30" fmla="*/ 33 w 228"/>
                  <a:gd name="T31" fmla="*/ 289 h 297"/>
                  <a:gd name="T32" fmla="*/ 18 w 228"/>
                  <a:gd name="T33" fmla="*/ 278 h 297"/>
                  <a:gd name="T34" fmla="*/ 9 w 228"/>
                  <a:gd name="T35" fmla="*/ 265 h 297"/>
                  <a:gd name="T36" fmla="*/ 2 w 228"/>
                  <a:gd name="T37" fmla="*/ 250 h 297"/>
                  <a:gd name="T38" fmla="*/ 0 w 228"/>
                  <a:gd name="T39" fmla="*/ 234 h 297"/>
                  <a:gd name="T40" fmla="*/ 2 w 228"/>
                  <a:gd name="T41" fmla="*/ 217 h 297"/>
                  <a:gd name="T42" fmla="*/ 9 w 228"/>
                  <a:gd name="T43" fmla="*/ 201 h 297"/>
                  <a:gd name="T44" fmla="*/ 106 w 228"/>
                  <a:gd name="T45" fmla="*/ 33 h 297"/>
                  <a:gd name="T46" fmla="*/ 117 w 228"/>
                  <a:gd name="T47" fmla="*/ 19 h 297"/>
                  <a:gd name="T48" fmla="*/ 131 w 228"/>
                  <a:gd name="T49" fmla="*/ 9 h 297"/>
                  <a:gd name="T50" fmla="*/ 146 w 228"/>
                  <a:gd name="T51" fmla="*/ 2 h 297"/>
                  <a:gd name="T52" fmla="*/ 162 w 228"/>
                  <a:gd name="T5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97">
                    <a:moveTo>
                      <a:pt x="162" y="0"/>
                    </a:moveTo>
                    <a:lnTo>
                      <a:pt x="179" y="2"/>
                    </a:lnTo>
                    <a:lnTo>
                      <a:pt x="195" y="10"/>
                    </a:lnTo>
                    <a:lnTo>
                      <a:pt x="209" y="20"/>
                    </a:lnTo>
                    <a:lnTo>
                      <a:pt x="219" y="33"/>
                    </a:lnTo>
                    <a:lnTo>
                      <a:pt x="226" y="49"/>
                    </a:lnTo>
                    <a:lnTo>
                      <a:pt x="228" y="65"/>
                    </a:lnTo>
                    <a:lnTo>
                      <a:pt x="226" y="82"/>
                    </a:lnTo>
                    <a:lnTo>
                      <a:pt x="219" y="97"/>
                    </a:lnTo>
                    <a:lnTo>
                      <a:pt x="121" y="265"/>
                    </a:lnTo>
                    <a:lnTo>
                      <a:pt x="111" y="279"/>
                    </a:lnTo>
                    <a:lnTo>
                      <a:pt x="97" y="290"/>
                    </a:lnTo>
                    <a:lnTo>
                      <a:pt x="82" y="295"/>
                    </a:lnTo>
                    <a:lnTo>
                      <a:pt x="65" y="297"/>
                    </a:lnTo>
                    <a:lnTo>
                      <a:pt x="49" y="295"/>
                    </a:lnTo>
                    <a:lnTo>
                      <a:pt x="33" y="289"/>
                    </a:lnTo>
                    <a:lnTo>
                      <a:pt x="18" y="278"/>
                    </a:lnTo>
                    <a:lnTo>
                      <a:pt x="9" y="265"/>
                    </a:lnTo>
                    <a:lnTo>
                      <a:pt x="2" y="250"/>
                    </a:lnTo>
                    <a:lnTo>
                      <a:pt x="0" y="234"/>
                    </a:lnTo>
                    <a:lnTo>
                      <a:pt x="2" y="217"/>
                    </a:lnTo>
                    <a:lnTo>
                      <a:pt x="9" y="201"/>
                    </a:lnTo>
                    <a:lnTo>
                      <a:pt x="106" y="33"/>
                    </a:lnTo>
                    <a:lnTo>
                      <a:pt x="117" y="19"/>
                    </a:lnTo>
                    <a:lnTo>
                      <a:pt x="131" y="9"/>
                    </a:lnTo>
                    <a:lnTo>
                      <a:pt x="146" y="2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Freeform 37">
                <a:extLst>
                  <a:ext uri="{FF2B5EF4-FFF2-40B4-BE49-F238E27FC236}">
                    <a16:creationId xmlns:a16="http://schemas.microsoft.com/office/drawing/2014/main" id="{181E9594-FD2D-498D-88E0-91DFB257B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3" y="1409700"/>
                <a:ext cx="34925" cy="114300"/>
              </a:xfrm>
              <a:custGeom>
                <a:avLst/>
                <a:gdLst>
                  <a:gd name="T0" fmla="*/ 157 w 313"/>
                  <a:gd name="T1" fmla="*/ 0 h 1007"/>
                  <a:gd name="T2" fmla="*/ 189 w 313"/>
                  <a:gd name="T3" fmla="*/ 2 h 1007"/>
                  <a:gd name="T4" fmla="*/ 216 w 313"/>
                  <a:gd name="T5" fmla="*/ 7 h 1007"/>
                  <a:gd name="T6" fmla="*/ 242 w 313"/>
                  <a:gd name="T7" fmla="*/ 17 h 1007"/>
                  <a:gd name="T8" fmla="*/ 263 w 313"/>
                  <a:gd name="T9" fmla="*/ 31 h 1007"/>
                  <a:gd name="T10" fmla="*/ 281 w 313"/>
                  <a:gd name="T11" fmla="*/ 48 h 1007"/>
                  <a:gd name="T12" fmla="*/ 295 w 313"/>
                  <a:gd name="T13" fmla="*/ 68 h 1007"/>
                  <a:gd name="T14" fmla="*/ 306 w 313"/>
                  <a:gd name="T15" fmla="*/ 92 h 1007"/>
                  <a:gd name="T16" fmla="*/ 311 w 313"/>
                  <a:gd name="T17" fmla="*/ 120 h 1007"/>
                  <a:gd name="T18" fmla="*/ 313 w 313"/>
                  <a:gd name="T19" fmla="*/ 152 h 1007"/>
                  <a:gd name="T20" fmla="*/ 313 w 313"/>
                  <a:gd name="T21" fmla="*/ 380 h 1007"/>
                  <a:gd name="T22" fmla="*/ 312 w 313"/>
                  <a:gd name="T23" fmla="*/ 411 h 1007"/>
                  <a:gd name="T24" fmla="*/ 309 w 313"/>
                  <a:gd name="T25" fmla="*/ 442 h 1007"/>
                  <a:gd name="T26" fmla="*/ 306 w 313"/>
                  <a:gd name="T27" fmla="*/ 473 h 1007"/>
                  <a:gd name="T28" fmla="*/ 244 w 313"/>
                  <a:gd name="T29" fmla="*/ 934 h 1007"/>
                  <a:gd name="T30" fmla="*/ 240 w 313"/>
                  <a:gd name="T31" fmla="*/ 956 h 1007"/>
                  <a:gd name="T32" fmla="*/ 232 w 313"/>
                  <a:gd name="T33" fmla="*/ 974 h 1007"/>
                  <a:gd name="T34" fmla="*/ 223 w 313"/>
                  <a:gd name="T35" fmla="*/ 987 h 1007"/>
                  <a:gd name="T36" fmla="*/ 210 w 313"/>
                  <a:gd name="T37" fmla="*/ 996 h 1007"/>
                  <a:gd name="T38" fmla="*/ 195 w 313"/>
                  <a:gd name="T39" fmla="*/ 1002 h 1007"/>
                  <a:gd name="T40" fmla="*/ 177 w 313"/>
                  <a:gd name="T41" fmla="*/ 1006 h 1007"/>
                  <a:gd name="T42" fmla="*/ 157 w 313"/>
                  <a:gd name="T43" fmla="*/ 1007 h 1007"/>
                  <a:gd name="T44" fmla="*/ 137 w 313"/>
                  <a:gd name="T45" fmla="*/ 1006 h 1007"/>
                  <a:gd name="T46" fmla="*/ 118 w 313"/>
                  <a:gd name="T47" fmla="*/ 1002 h 1007"/>
                  <a:gd name="T48" fmla="*/ 104 w 313"/>
                  <a:gd name="T49" fmla="*/ 996 h 1007"/>
                  <a:gd name="T50" fmla="*/ 91 w 313"/>
                  <a:gd name="T51" fmla="*/ 987 h 1007"/>
                  <a:gd name="T52" fmla="*/ 81 w 313"/>
                  <a:gd name="T53" fmla="*/ 974 h 1007"/>
                  <a:gd name="T54" fmla="*/ 74 w 313"/>
                  <a:gd name="T55" fmla="*/ 956 h 1007"/>
                  <a:gd name="T56" fmla="*/ 70 w 313"/>
                  <a:gd name="T57" fmla="*/ 934 h 1007"/>
                  <a:gd name="T58" fmla="*/ 8 w 313"/>
                  <a:gd name="T59" fmla="*/ 473 h 1007"/>
                  <a:gd name="T60" fmla="*/ 5 w 313"/>
                  <a:gd name="T61" fmla="*/ 442 h 1007"/>
                  <a:gd name="T62" fmla="*/ 1 w 313"/>
                  <a:gd name="T63" fmla="*/ 411 h 1007"/>
                  <a:gd name="T64" fmla="*/ 0 w 313"/>
                  <a:gd name="T65" fmla="*/ 380 h 1007"/>
                  <a:gd name="T66" fmla="*/ 0 w 313"/>
                  <a:gd name="T67" fmla="*/ 152 h 1007"/>
                  <a:gd name="T68" fmla="*/ 3 w 313"/>
                  <a:gd name="T69" fmla="*/ 120 h 1007"/>
                  <a:gd name="T70" fmla="*/ 8 w 313"/>
                  <a:gd name="T71" fmla="*/ 92 h 1007"/>
                  <a:gd name="T72" fmla="*/ 18 w 313"/>
                  <a:gd name="T73" fmla="*/ 68 h 1007"/>
                  <a:gd name="T74" fmla="*/ 32 w 313"/>
                  <a:gd name="T75" fmla="*/ 48 h 1007"/>
                  <a:gd name="T76" fmla="*/ 50 w 313"/>
                  <a:gd name="T77" fmla="*/ 31 h 1007"/>
                  <a:gd name="T78" fmla="*/ 72 w 313"/>
                  <a:gd name="T79" fmla="*/ 17 h 1007"/>
                  <a:gd name="T80" fmla="*/ 97 w 313"/>
                  <a:gd name="T81" fmla="*/ 7 h 1007"/>
                  <a:gd name="T82" fmla="*/ 125 w 313"/>
                  <a:gd name="T83" fmla="*/ 2 h 1007"/>
                  <a:gd name="T84" fmla="*/ 157 w 313"/>
                  <a:gd name="T85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3" h="1007">
                    <a:moveTo>
                      <a:pt x="157" y="0"/>
                    </a:moveTo>
                    <a:lnTo>
                      <a:pt x="189" y="2"/>
                    </a:lnTo>
                    <a:lnTo>
                      <a:pt x="216" y="7"/>
                    </a:lnTo>
                    <a:lnTo>
                      <a:pt x="242" y="17"/>
                    </a:lnTo>
                    <a:lnTo>
                      <a:pt x="263" y="31"/>
                    </a:lnTo>
                    <a:lnTo>
                      <a:pt x="281" y="48"/>
                    </a:lnTo>
                    <a:lnTo>
                      <a:pt x="295" y="68"/>
                    </a:lnTo>
                    <a:lnTo>
                      <a:pt x="306" y="92"/>
                    </a:lnTo>
                    <a:lnTo>
                      <a:pt x="311" y="120"/>
                    </a:lnTo>
                    <a:lnTo>
                      <a:pt x="313" y="152"/>
                    </a:lnTo>
                    <a:lnTo>
                      <a:pt x="313" y="380"/>
                    </a:lnTo>
                    <a:lnTo>
                      <a:pt x="312" y="411"/>
                    </a:lnTo>
                    <a:lnTo>
                      <a:pt x="309" y="442"/>
                    </a:lnTo>
                    <a:lnTo>
                      <a:pt x="306" y="473"/>
                    </a:lnTo>
                    <a:lnTo>
                      <a:pt x="244" y="934"/>
                    </a:lnTo>
                    <a:lnTo>
                      <a:pt x="240" y="956"/>
                    </a:lnTo>
                    <a:lnTo>
                      <a:pt x="232" y="974"/>
                    </a:lnTo>
                    <a:lnTo>
                      <a:pt x="223" y="987"/>
                    </a:lnTo>
                    <a:lnTo>
                      <a:pt x="210" y="996"/>
                    </a:lnTo>
                    <a:lnTo>
                      <a:pt x="195" y="1002"/>
                    </a:lnTo>
                    <a:lnTo>
                      <a:pt x="177" y="1006"/>
                    </a:lnTo>
                    <a:lnTo>
                      <a:pt x="157" y="1007"/>
                    </a:lnTo>
                    <a:lnTo>
                      <a:pt x="137" y="1006"/>
                    </a:lnTo>
                    <a:lnTo>
                      <a:pt x="118" y="1002"/>
                    </a:lnTo>
                    <a:lnTo>
                      <a:pt x="104" y="996"/>
                    </a:lnTo>
                    <a:lnTo>
                      <a:pt x="91" y="987"/>
                    </a:lnTo>
                    <a:lnTo>
                      <a:pt x="81" y="974"/>
                    </a:lnTo>
                    <a:lnTo>
                      <a:pt x="74" y="956"/>
                    </a:lnTo>
                    <a:lnTo>
                      <a:pt x="70" y="934"/>
                    </a:lnTo>
                    <a:lnTo>
                      <a:pt x="8" y="473"/>
                    </a:lnTo>
                    <a:lnTo>
                      <a:pt x="5" y="442"/>
                    </a:lnTo>
                    <a:lnTo>
                      <a:pt x="1" y="411"/>
                    </a:lnTo>
                    <a:lnTo>
                      <a:pt x="0" y="380"/>
                    </a:lnTo>
                    <a:lnTo>
                      <a:pt x="0" y="152"/>
                    </a:lnTo>
                    <a:lnTo>
                      <a:pt x="3" y="120"/>
                    </a:lnTo>
                    <a:lnTo>
                      <a:pt x="8" y="92"/>
                    </a:lnTo>
                    <a:lnTo>
                      <a:pt x="18" y="68"/>
                    </a:lnTo>
                    <a:lnTo>
                      <a:pt x="32" y="48"/>
                    </a:lnTo>
                    <a:lnTo>
                      <a:pt x="50" y="31"/>
                    </a:lnTo>
                    <a:lnTo>
                      <a:pt x="72" y="17"/>
                    </a:lnTo>
                    <a:lnTo>
                      <a:pt x="97" y="7"/>
                    </a:lnTo>
                    <a:lnTo>
                      <a:pt x="125" y="2"/>
                    </a:lnTo>
                    <a:lnTo>
                      <a:pt x="1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38">
                <a:extLst>
                  <a:ext uri="{FF2B5EF4-FFF2-40B4-BE49-F238E27FC236}">
                    <a16:creationId xmlns:a16="http://schemas.microsoft.com/office/drawing/2014/main" id="{10FA38C1-C872-4105-BF49-6A14A7F8C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3" y="1538288"/>
                <a:ext cx="36512" cy="36513"/>
              </a:xfrm>
              <a:custGeom>
                <a:avLst/>
                <a:gdLst>
                  <a:gd name="T0" fmla="*/ 163 w 326"/>
                  <a:gd name="T1" fmla="*/ 0 h 323"/>
                  <a:gd name="T2" fmla="*/ 196 w 326"/>
                  <a:gd name="T3" fmla="*/ 4 h 323"/>
                  <a:gd name="T4" fmla="*/ 226 w 326"/>
                  <a:gd name="T5" fmla="*/ 13 h 323"/>
                  <a:gd name="T6" fmla="*/ 253 w 326"/>
                  <a:gd name="T7" fmla="*/ 28 h 323"/>
                  <a:gd name="T8" fmla="*/ 278 w 326"/>
                  <a:gd name="T9" fmla="*/ 47 h 323"/>
                  <a:gd name="T10" fmla="*/ 298 w 326"/>
                  <a:gd name="T11" fmla="*/ 71 h 323"/>
                  <a:gd name="T12" fmla="*/ 313 w 326"/>
                  <a:gd name="T13" fmla="*/ 99 h 323"/>
                  <a:gd name="T14" fmla="*/ 322 w 326"/>
                  <a:gd name="T15" fmla="*/ 129 h 323"/>
                  <a:gd name="T16" fmla="*/ 326 w 326"/>
                  <a:gd name="T17" fmla="*/ 161 h 323"/>
                  <a:gd name="T18" fmla="*/ 322 w 326"/>
                  <a:gd name="T19" fmla="*/ 194 h 323"/>
                  <a:gd name="T20" fmla="*/ 313 w 326"/>
                  <a:gd name="T21" fmla="*/ 225 h 323"/>
                  <a:gd name="T22" fmla="*/ 298 w 326"/>
                  <a:gd name="T23" fmla="*/ 252 h 323"/>
                  <a:gd name="T24" fmla="*/ 278 w 326"/>
                  <a:gd name="T25" fmla="*/ 275 h 323"/>
                  <a:gd name="T26" fmla="*/ 253 w 326"/>
                  <a:gd name="T27" fmla="*/ 295 h 323"/>
                  <a:gd name="T28" fmla="*/ 226 w 326"/>
                  <a:gd name="T29" fmla="*/ 310 h 323"/>
                  <a:gd name="T30" fmla="*/ 196 w 326"/>
                  <a:gd name="T31" fmla="*/ 320 h 323"/>
                  <a:gd name="T32" fmla="*/ 163 w 326"/>
                  <a:gd name="T33" fmla="*/ 323 h 323"/>
                  <a:gd name="T34" fmla="*/ 130 w 326"/>
                  <a:gd name="T35" fmla="*/ 320 h 323"/>
                  <a:gd name="T36" fmla="*/ 100 w 326"/>
                  <a:gd name="T37" fmla="*/ 310 h 323"/>
                  <a:gd name="T38" fmla="*/ 72 w 326"/>
                  <a:gd name="T39" fmla="*/ 295 h 323"/>
                  <a:gd name="T40" fmla="*/ 48 w 326"/>
                  <a:gd name="T41" fmla="*/ 275 h 323"/>
                  <a:gd name="T42" fmla="*/ 28 w 326"/>
                  <a:gd name="T43" fmla="*/ 252 h 323"/>
                  <a:gd name="T44" fmla="*/ 13 w 326"/>
                  <a:gd name="T45" fmla="*/ 225 h 323"/>
                  <a:gd name="T46" fmla="*/ 3 w 326"/>
                  <a:gd name="T47" fmla="*/ 194 h 323"/>
                  <a:gd name="T48" fmla="*/ 0 w 326"/>
                  <a:gd name="T49" fmla="*/ 161 h 323"/>
                  <a:gd name="T50" fmla="*/ 3 w 326"/>
                  <a:gd name="T51" fmla="*/ 129 h 323"/>
                  <a:gd name="T52" fmla="*/ 13 w 326"/>
                  <a:gd name="T53" fmla="*/ 99 h 323"/>
                  <a:gd name="T54" fmla="*/ 28 w 326"/>
                  <a:gd name="T55" fmla="*/ 71 h 323"/>
                  <a:gd name="T56" fmla="*/ 48 w 326"/>
                  <a:gd name="T57" fmla="*/ 47 h 323"/>
                  <a:gd name="T58" fmla="*/ 72 w 326"/>
                  <a:gd name="T59" fmla="*/ 28 h 323"/>
                  <a:gd name="T60" fmla="*/ 100 w 326"/>
                  <a:gd name="T61" fmla="*/ 13 h 323"/>
                  <a:gd name="T62" fmla="*/ 130 w 326"/>
                  <a:gd name="T63" fmla="*/ 4 h 323"/>
                  <a:gd name="T64" fmla="*/ 163 w 326"/>
                  <a:gd name="T6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6" h="323">
                    <a:moveTo>
                      <a:pt x="163" y="0"/>
                    </a:moveTo>
                    <a:lnTo>
                      <a:pt x="196" y="4"/>
                    </a:lnTo>
                    <a:lnTo>
                      <a:pt x="226" y="13"/>
                    </a:lnTo>
                    <a:lnTo>
                      <a:pt x="253" y="28"/>
                    </a:lnTo>
                    <a:lnTo>
                      <a:pt x="278" y="47"/>
                    </a:lnTo>
                    <a:lnTo>
                      <a:pt x="298" y="71"/>
                    </a:lnTo>
                    <a:lnTo>
                      <a:pt x="313" y="99"/>
                    </a:lnTo>
                    <a:lnTo>
                      <a:pt x="322" y="129"/>
                    </a:lnTo>
                    <a:lnTo>
                      <a:pt x="326" y="161"/>
                    </a:lnTo>
                    <a:lnTo>
                      <a:pt x="322" y="194"/>
                    </a:lnTo>
                    <a:lnTo>
                      <a:pt x="313" y="225"/>
                    </a:lnTo>
                    <a:lnTo>
                      <a:pt x="298" y="252"/>
                    </a:lnTo>
                    <a:lnTo>
                      <a:pt x="278" y="275"/>
                    </a:lnTo>
                    <a:lnTo>
                      <a:pt x="253" y="295"/>
                    </a:lnTo>
                    <a:lnTo>
                      <a:pt x="226" y="310"/>
                    </a:lnTo>
                    <a:lnTo>
                      <a:pt x="196" y="320"/>
                    </a:lnTo>
                    <a:lnTo>
                      <a:pt x="163" y="323"/>
                    </a:lnTo>
                    <a:lnTo>
                      <a:pt x="130" y="320"/>
                    </a:lnTo>
                    <a:lnTo>
                      <a:pt x="100" y="310"/>
                    </a:lnTo>
                    <a:lnTo>
                      <a:pt x="72" y="295"/>
                    </a:lnTo>
                    <a:lnTo>
                      <a:pt x="48" y="275"/>
                    </a:lnTo>
                    <a:lnTo>
                      <a:pt x="28" y="252"/>
                    </a:lnTo>
                    <a:lnTo>
                      <a:pt x="13" y="225"/>
                    </a:lnTo>
                    <a:lnTo>
                      <a:pt x="3" y="194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9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100" y="13"/>
                    </a:lnTo>
                    <a:lnTo>
                      <a:pt x="130" y="4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F9C6E0FA-FAE1-4DA5-8E66-DD2C332D3CA4}"/>
              </a:ext>
            </a:extLst>
          </p:cNvPr>
          <p:cNvSpPr txBox="1"/>
          <p:nvPr/>
        </p:nvSpPr>
        <p:spPr>
          <a:xfrm>
            <a:off x="5972" y="2635706"/>
            <a:ext cx="9080940" cy="1374271"/>
          </a:xfrm>
          <a:prstGeom prst="rect">
            <a:avLst/>
          </a:prstGeom>
          <a:noFill/>
        </p:spPr>
        <p:txBody>
          <a:bodyPr wrap="square" lIns="0" tIns="35100" rIns="0" rtlCol="0">
            <a:spAutoFit/>
          </a:bodyPr>
          <a:lstStyle/>
          <a:p>
            <a:pPr algn="ctr" defTabSz="685800"/>
            <a:r>
              <a:rPr lang="en-US" sz="2000" dirty="0">
                <a:solidFill>
                  <a:srgbClr val="00B0F0"/>
                </a:solidFill>
                <a:latin typeface="Source Sans Pro"/>
              </a:rPr>
              <a:t>The best solutions are often </a:t>
            </a:r>
            <a:br>
              <a:rPr lang="en-US" sz="3200" dirty="0">
                <a:solidFill>
                  <a:srgbClr val="262726"/>
                </a:solidFill>
                <a:latin typeface="Source Sans Pro"/>
              </a:rPr>
            </a:br>
            <a:r>
              <a:rPr lang="en-US" sz="3200" b="1" dirty="0">
                <a:gradFill>
                  <a:gsLst>
                    <a:gs pos="24000">
                      <a:srgbClr val="FC7D7B">
                        <a:lumMod val="100000"/>
                      </a:srgbClr>
                    </a:gs>
                    <a:gs pos="99000">
                      <a:srgbClr val="8D78FF"/>
                    </a:gs>
                  </a:gsLst>
                  <a:lin ang="0" scaled="0"/>
                </a:gradFill>
                <a:latin typeface="Source Sans Pro"/>
              </a:rPr>
              <a:t>simple, yet unexpected.</a:t>
            </a:r>
          </a:p>
          <a:p>
            <a:pPr algn="ctr" defTabSz="685800"/>
            <a:endParaRPr lang="en-US" sz="3200" dirty="0">
              <a:solidFill>
                <a:srgbClr val="262726"/>
              </a:solidFill>
              <a:latin typeface="Source Sans Pro"/>
            </a:endParaRP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46818284-882C-49FD-A6E3-90981FAC3C7A}"/>
              </a:ext>
            </a:extLst>
          </p:cNvPr>
          <p:cNvCxnSpPr/>
          <p:nvPr/>
        </p:nvCxnSpPr>
        <p:spPr>
          <a:xfrm>
            <a:off x="4159797" y="4355844"/>
            <a:ext cx="359714" cy="0"/>
          </a:xfrm>
          <a:prstGeom prst="line">
            <a:avLst/>
          </a:prstGeom>
          <a:noFill/>
          <a:ln w="38100" cap="flat" cmpd="sng" algn="ctr">
            <a:gradFill>
              <a:gsLst>
                <a:gs pos="0">
                  <a:srgbClr val="FC7D7B"/>
                </a:gs>
                <a:gs pos="99000">
                  <a:srgbClr val="8D78FF"/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D15EAC0-2891-41E0-877F-A1E85EC3BB27}"/>
              </a:ext>
            </a:extLst>
          </p:cNvPr>
          <p:cNvSpPr txBox="1"/>
          <p:nvPr/>
        </p:nvSpPr>
        <p:spPr>
          <a:xfrm>
            <a:off x="3310524" y="4480782"/>
            <a:ext cx="2058256" cy="4001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 defTabSz="685800"/>
            <a:r>
              <a:rPr lang="en-US" sz="2000" dirty="0">
                <a:solidFill>
                  <a:srgbClr val="00B0F0"/>
                </a:solidFill>
                <a:latin typeface="Source Sans Pro"/>
              </a:rPr>
              <a:t>Julian </a:t>
            </a:r>
            <a:r>
              <a:rPr lang="en-US" sz="2000" dirty="0" err="1">
                <a:solidFill>
                  <a:srgbClr val="00B0F0"/>
                </a:solidFill>
                <a:latin typeface="Source Sans Pro"/>
              </a:rPr>
              <a:t>Casablancas</a:t>
            </a:r>
            <a:endParaRPr lang="en-US" sz="2000" dirty="0">
              <a:solidFill>
                <a:srgbClr val="00B0F0"/>
              </a:solidFill>
              <a:latin typeface="Source Sans Pro"/>
            </a:endParaRPr>
          </a:p>
        </p:txBody>
      </p:sp>
      <p:sp>
        <p:nvSpPr>
          <p:cNvPr id="157" name="Title 37">
            <a:extLst>
              <a:ext uri="{FF2B5EF4-FFF2-40B4-BE49-F238E27FC236}">
                <a16:creationId xmlns:a16="http://schemas.microsoft.com/office/drawing/2014/main" id="{49592BBE-840A-4B78-A1E5-C5A4C9519F2F}"/>
              </a:ext>
            </a:extLst>
          </p:cNvPr>
          <p:cNvSpPr txBox="1">
            <a:spLocks/>
          </p:cNvSpPr>
          <p:nvPr/>
        </p:nvSpPr>
        <p:spPr>
          <a:xfrm>
            <a:off x="-4458580" y="2515024"/>
            <a:ext cx="4652586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PROGRAMMING</a:t>
            </a:r>
          </a:p>
        </p:txBody>
      </p:sp>
    </p:spTree>
    <p:extLst>
      <p:ext uri="{BB962C8B-B14F-4D97-AF65-F5344CB8AC3E}">
        <p14:creationId xmlns:p14="http://schemas.microsoft.com/office/powerpoint/2010/main" val="410680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2" grpId="0" animBg="1"/>
      <p:bldP spid="13" grpId="0" animBg="1"/>
      <p:bldP spid="117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77" grpId="0" animBg="1"/>
      <p:bldP spid="178" grpId="0" animBg="1"/>
      <p:bldP spid="179" grpId="0" animBg="1"/>
      <p:bldP spid="1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85871" y="1040098"/>
            <a:ext cx="302521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2100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id-ID" sz="2100" dirty="0">
              <a:solidFill>
                <a:srgbClr val="00206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B56354-8375-403C-B10C-F56F36B82534}"/>
              </a:ext>
            </a:extLst>
          </p:cNvPr>
          <p:cNvGrpSpPr/>
          <p:nvPr/>
        </p:nvGrpSpPr>
        <p:grpSpPr>
          <a:xfrm>
            <a:off x="1009016" y="4764174"/>
            <a:ext cx="8287385" cy="366673"/>
            <a:chOff x="1009016" y="4764174"/>
            <a:chExt cx="8287385" cy="366673"/>
          </a:xfrm>
        </p:grpSpPr>
        <p:grpSp>
          <p:nvGrpSpPr>
            <p:cNvPr id="7" name="Group 6"/>
            <p:cNvGrpSpPr/>
            <p:nvPr/>
          </p:nvGrpSpPr>
          <p:grpSpPr>
            <a:xfrm>
              <a:off x="1009016" y="4830765"/>
              <a:ext cx="1582638" cy="300082"/>
              <a:chOff x="267256" y="5159789"/>
              <a:chExt cx="2110184" cy="4001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384560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Web Technology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67256" y="5277780"/>
                <a:ext cx="123111" cy="1231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180452" y="4764175"/>
              <a:ext cx="2115949" cy="300082"/>
              <a:chOff x="8996786" y="5159789"/>
              <a:chExt cx="2353282" cy="400109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9119897" y="5159789"/>
                <a:ext cx="223017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Convenient shopping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996786" y="5277780"/>
                <a:ext cx="123111" cy="1231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157730" y="4764174"/>
              <a:ext cx="1578700" cy="300082"/>
              <a:chOff x="6096065" y="5159789"/>
              <a:chExt cx="2104933" cy="40010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208118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GB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Work effectively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096065" y="5277780"/>
                <a:ext cx="123111" cy="1231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370755" y="4830765"/>
              <a:ext cx="1586994" cy="300082"/>
              <a:chOff x="3173227" y="5159789"/>
              <a:chExt cx="2115992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296339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Full Control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173227" y="5277780"/>
                <a:ext cx="123111" cy="1231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cxnSp>
        <p:nvCxnSpPr>
          <p:cNvPr id="52" name="Straight Connector 51"/>
          <p:cNvCxnSpPr/>
          <p:nvPr/>
        </p:nvCxnSpPr>
        <p:spPr>
          <a:xfrm>
            <a:off x="264215" y="1454750"/>
            <a:ext cx="397380" cy="0"/>
          </a:xfrm>
          <a:prstGeom prst="line">
            <a:avLst/>
          </a:prstGeom>
          <a:ln w="5080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34EF03-63D8-4A87-A205-0A25501237B2}"/>
              </a:ext>
            </a:extLst>
          </p:cNvPr>
          <p:cNvGrpSpPr/>
          <p:nvPr/>
        </p:nvGrpSpPr>
        <p:grpSpPr>
          <a:xfrm>
            <a:off x="-2381" y="2235994"/>
            <a:ext cx="9146381" cy="2267439"/>
            <a:chOff x="-2381" y="2235994"/>
            <a:chExt cx="9146381" cy="226743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3C4E6A8-DA63-4851-80BA-554FC3BFF5C1}"/>
                </a:ext>
              </a:extLst>
            </p:cNvPr>
            <p:cNvGrpSpPr/>
            <p:nvPr/>
          </p:nvGrpSpPr>
          <p:grpSpPr>
            <a:xfrm>
              <a:off x="-2381" y="2235994"/>
              <a:ext cx="9146381" cy="2267439"/>
              <a:chOff x="-2381" y="2235994"/>
              <a:chExt cx="9146381" cy="226743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389FEC-FEC4-4DC5-97E0-CA3681BEB60D}"/>
                  </a:ext>
                </a:extLst>
              </p:cNvPr>
              <p:cNvGrpSpPr/>
              <p:nvPr/>
            </p:nvGrpSpPr>
            <p:grpSpPr>
              <a:xfrm>
                <a:off x="-2381" y="2235994"/>
                <a:ext cx="9146381" cy="2267439"/>
                <a:chOff x="-2381" y="2235994"/>
                <a:chExt cx="9146381" cy="2267439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0" y="2235994"/>
                  <a:ext cx="9144000" cy="2267439"/>
                </a:xfrm>
                <a:prstGeom prst="rect">
                  <a:avLst/>
                </a:prstGeom>
                <a:solidFill>
                  <a:schemeClr val="tx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auto">
                <a:xfrm>
                  <a:off x="-2381" y="2235994"/>
                  <a:ext cx="1619236" cy="2267438"/>
                </a:xfrm>
                <a:custGeom>
                  <a:avLst/>
                  <a:gdLst>
                    <a:gd name="T0" fmla="*/ 53 w 181"/>
                    <a:gd name="T1" fmla="*/ 128 h 255"/>
                    <a:gd name="T2" fmla="*/ 181 w 181"/>
                    <a:gd name="T3" fmla="*/ 0 h 255"/>
                    <a:gd name="T4" fmla="*/ 0 w 181"/>
                    <a:gd name="T5" fmla="*/ 0 h 255"/>
                    <a:gd name="T6" fmla="*/ 0 w 181"/>
                    <a:gd name="T7" fmla="*/ 255 h 255"/>
                    <a:gd name="T8" fmla="*/ 181 w 181"/>
                    <a:gd name="T9" fmla="*/ 255 h 255"/>
                    <a:gd name="T10" fmla="*/ 53 w 181"/>
                    <a:gd name="T11" fmla="*/ 12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255">
                      <a:moveTo>
                        <a:pt x="53" y="128"/>
                      </a:moveTo>
                      <a:cubicBezTo>
                        <a:pt x="53" y="57"/>
                        <a:pt x="110" y="0"/>
                        <a:pt x="1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81" y="255"/>
                        <a:pt x="181" y="255"/>
                        <a:pt x="181" y="255"/>
                      </a:cubicBezTo>
                      <a:cubicBezTo>
                        <a:pt x="110" y="255"/>
                        <a:pt x="53" y="198"/>
                        <a:pt x="53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GB" sz="1350" dirty="0">
                    <a:solidFill>
                      <a:srgbClr val="222A35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B8D1C3E-5B82-48A6-B550-F511FB5263FB}"/>
                  </a:ext>
                </a:extLst>
              </p:cNvPr>
              <p:cNvGrpSpPr/>
              <p:nvPr/>
            </p:nvGrpSpPr>
            <p:grpSpPr>
              <a:xfrm>
                <a:off x="1137826" y="2873723"/>
                <a:ext cx="1403649" cy="1095210"/>
                <a:chOff x="1137826" y="2873723"/>
                <a:chExt cx="1403649" cy="109521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37826" y="3668851"/>
                  <a:ext cx="1403649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en-GB" sz="1350" b="1" dirty="0">
                      <a:solidFill>
                        <a:prstClr val="white"/>
                      </a:solidFill>
                      <a:latin typeface="Lato" panose="020F0502020204030203" pitchFamily="34" charset="0"/>
                    </a:rPr>
                    <a:t>Website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0487BFA-6166-439F-B25D-647C91BE662B}"/>
                    </a:ext>
                  </a:extLst>
                </p:cNvPr>
                <p:cNvGrpSpPr/>
                <p:nvPr/>
              </p:nvGrpSpPr>
              <p:grpSpPr>
                <a:xfrm>
                  <a:off x="1509568" y="2873723"/>
                  <a:ext cx="660164" cy="660164"/>
                  <a:chOff x="1509568" y="2873723"/>
                  <a:chExt cx="660164" cy="660164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1509568" y="2873723"/>
                    <a:ext cx="660164" cy="6601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 dirty="0">
                      <a:solidFill>
                        <a:prstClr val="white"/>
                      </a:solidFill>
                      <a:latin typeface="Lato" panose="020F0502020204030203" pitchFamily="34" charset="0"/>
                    </a:endParaRPr>
                  </a:p>
                </p:txBody>
              </p:sp>
              <p:pic>
                <p:nvPicPr>
                  <p:cNvPr id="9" name="Graphic 8" descr="Internet">
                    <a:extLst>
                      <a:ext uri="{FF2B5EF4-FFF2-40B4-BE49-F238E27FC236}">
                        <a16:creationId xmlns:a16="http://schemas.microsoft.com/office/drawing/2014/main" id="{B23C2775-B833-457D-A274-FAFFC2038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7462" y="2935309"/>
                    <a:ext cx="553100" cy="5531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CF1C13-CA0E-4E83-AEBA-BD5332554F6F}"/>
                </a:ext>
              </a:extLst>
            </p:cNvPr>
            <p:cNvGrpSpPr/>
            <p:nvPr/>
          </p:nvGrpSpPr>
          <p:grpSpPr>
            <a:xfrm>
              <a:off x="3142801" y="2873723"/>
              <a:ext cx="1403649" cy="1095210"/>
              <a:chOff x="2754181" y="2873723"/>
              <a:chExt cx="1403649" cy="109521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54181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Administrator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04C375-79BB-490E-9C8E-B5E9F0D578BC}"/>
                  </a:ext>
                </a:extLst>
              </p:cNvPr>
              <p:cNvGrpSpPr/>
              <p:nvPr/>
            </p:nvGrpSpPr>
            <p:grpSpPr>
              <a:xfrm>
                <a:off x="3112031" y="2873723"/>
                <a:ext cx="660164" cy="660164"/>
                <a:chOff x="3112031" y="2873723"/>
                <a:chExt cx="660164" cy="66016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3112031" y="2873723"/>
                  <a:ext cx="660164" cy="66016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1" name="Graphic 10" descr="Office worker">
                  <a:extLst>
                    <a:ext uri="{FF2B5EF4-FFF2-40B4-BE49-F238E27FC236}">
                      <a16:creationId xmlns:a16="http://schemas.microsoft.com/office/drawing/2014/main" id="{3C37F0B9-AEBA-49FD-9359-C2801175D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082" y="2944439"/>
                  <a:ext cx="479910" cy="4799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77CB31-EA4C-4727-9E6D-27CED6551BB3}"/>
                </a:ext>
              </a:extLst>
            </p:cNvPr>
            <p:cNvGrpSpPr/>
            <p:nvPr/>
          </p:nvGrpSpPr>
          <p:grpSpPr>
            <a:xfrm>
              <a:off x="5094436" y="2873723"/>
              <a:ext cx="1403649" cy="1095210"/>
              <a:chOff x="4233376" y="2873723"/>
              <a:chExt cx="1403649" cy="109521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233376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Staff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AD47BEA-6BFE-4C7E-8688-1DE10F23FCFB}"/>
                  </a:ext>
                </a:extLst>
              </p:cNvPr>
              <p:cNvGrpSpPr/>
              <p:nvPr/>
            </p:nvGrpSpPr>
            <p:grpSpPr>
              <a:xfrm>
                <a:off x="4657870" y="2873723"/>
                <a:ext cx="660164" cy="660164"/>
                <a:chOff x="4657870" y="2873723"/>
                <a:chExt cx="660164" cy="660164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4657870" y="2873723"/>
                  <a:ext cx="660164" cy="6601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4" name="Graphic 13" descr="DJ">
                  <a:extLst>
                    <a:ext uri="{FF2B5EF4-FFF2-40B4-BE49-F238E27FC236}">
                      <a16:creationId xmlns:a16="http://schemas.microsoft.com/office/drawing/2014/main" id="{A15EDB61-A75B-4E18-8B7A-3F78AA17C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848" y="2980001"/>
                  <a:ext cx="444348" cy="4443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1C45FA4-F142-4920-A7EC-2EC964CB247C}"/>
                </a:ext>
              </a:extLst>
            </p:cNvPr>
            <p:cNvGrpSpPr/>
            <p:nvPr/>
          </p:nvGrpSpPr>
          <p:grpSpPr>
            <a:xfrm>
              <a:off x="7000350" y="2873723"/>
              <a:ext cx="1403649" cy="1095210"/>
              <a:chOff x="5781150" y="2873723"/>
              <a:chExt cx="1403649" cy="109521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781150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Customer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C3C94DD-06FB-4F73-9A49-973DA9B13D53}"/>
                  </a:ext>
                </a:extLst>
              </p:cNvPr>
              <p:cNvGrpSpPr/>
              <p:nvPr/>
            </p:nvGrpSpPr>
            <p:grpSpPr>
              <a:xfrm>
                <a:off x="6179759" y="2873723"/>
                <a:ext cx="660164" cy="660164"/>
                <a:chOff x="6179759" y="2873723"/>
                <a:chExt cx="660164" cy="660164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179759" y="2873723"/>
                  <a:ext cx="660164" cy="6601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0" name="Graphic 19" descr="Users">
                  <a:extLst>
                    <a:ext uri="{FF2B5EF4-FFF2-40B4-BE49-F238E27FC236}">
                      <a16:creationId xmlns:a16="http://schemas.microsoft.com/office/drawing/2014/main" id="{7C739290-9D10-4307-A176-C0256B42A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18" y="2935309"/>
                  <a:ext cx="541046" cy="5410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6CCC17A-1FC6-461A-92AC-552CAF0430ED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6EEACE-5278-4B8A-8CFF-FCB0314594B9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830729A9-F9EF-4987-B95E-20CBC1E97602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22E200-2B95-4352-9090-BD91EA456F5D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F40798-CCEC-47BB-98F2-310B52AA86ED}"/>
              </a:ext>
            </a:extLst>
          </p:cNvPr>
          <p:cNvGrpSpPr/>
          <p:nvPr/>
        </p:nvGrpSpPr>
        <p:grpSpPr>
          <a:xfrm>
            <a:off x="-3355152" y="-2638096"/>
            <a:ext cx="4016747" cy="3287995"/>
            <a:chOff x="0" y="857250"/>
            <a:chExt cx="4016747" cy="3287995"/>
          </a:xfrm>
        </p:grpSpPr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D6D399C0-55FE-4BEE-94B9-7CA614FF7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960011-1A3F-42F1-B492-C6435F7F13C9}"/>
                </a:ext>
              </a:extLst>
            </p:cNvPr>
            <p:cNvSpPr txBox="1"/>
            <p:nvPr/>
          </p:nvSpPr>
          <p:spPr>
            <a:xfrm>
              <a:off x="430990" y="1144710"/>
              <a:ext cx="2739080" cy="8617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US" sz="2500" dirty="0">
                  <a:solidFill>
                    <a:srgbClr val="0070C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1.2 Reasons to choose the topic</a:t>
              </a:r>
              <a:endParaRPr lang="en-GB" sz="25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7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ound, water&#10;&#10;Description automatically generated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9992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AD0A9FF-E786-4CDF-97ED-DC3C9D65B638}"/>
              </a:ext>
            </a:extLst>
          </p:cNvPr>
          <p:cNvGrpSpPr/>
          <p:nvPr/>
        </p:nvGrpSpPr>
        <p:grpSpPr>
          <a:xfrm>
            <a:off x="0" y="0"/>
            <a:ext cx="4016747" cy="3287995"/>
            <a:chOff x="0" y="857250"/>
            <a:chExt cx="4016747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0990" y="1337070"/>
              <a:ext cx="273908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US" sz="2500" dirty="0">
                  <a:solidFill>
                    <a:srgbClr val="0070C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1.2 Difficulties</a:t>
              </a:r>
              <a:endParaRPr lang="en-GB" sz="25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7474A1-6619-4F5D-A9FC-7DE055526C29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A2F496-5438-469E-8877-1C438CB19E8A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71B7DF64-1FC9-44C3-B407-961E232E8205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0E01E3-4342-45E1-94A0-BB5D1FCD3199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2673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5E55BF-F774-4F05-8689-A37179589A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2" b="22562"/>
          <a:stretch>
            <a:fillRect/>
          </a:stretch>
        </p:blipFill>
        <p:spPr/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1794D8E-FD79-41EA-ACC0-1EB8D0E94FE7}"/>
              </a:ext>
            </a:extLst>
          </p:cNvPr>
          <p:cNvGrpSpPr/>
          <p:nvPr/>
        </p:nvGrpSpPr>
        <p:grpSpPr>
          <a:xfrm>
            <a:off x="4597401" y="2518245"/>
            <a:ext cx="3566432" cy="1478016"/>
            <a:chOff x="4572001" y="2861143"/>
            <a:chExt cx="3566432" cy="14653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55601CD-819A-4AB4-B812-BC357E40AB41}"/>
                </a:ext>
              </a:extLst>
            </p:cNvPr>
            <p:cNvSpPr/>
            <p:nvPr/>
          </p:nvSpPr>
          <p:spPr>
            <a:xfrm>
              <a:off x="4572001" y="2861143"/>
              <a:ext cx="3566432" cy="1465317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99000">
                  <a:schemeClr val="accent3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AutoShape 17">
              <a:extLst>
                <a:ext uri="{FF2B5EF4-FFF2-40B4-BE49-F238E27FC236}">
                  <a16:creationId xmlns:a16="http://schemas.microsoft.com/office/drawing/2014/main" id="{F9747B53-BB97-4D60-BAD6-2672CC384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692" y="3379263"/>
              <a:ext cx="375164" cy="364261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4" tIns="14284" rIns="14284" bIns="14284" anchor="ctr"/>
            <a:lstStyle/>
            <a:p>
              <a:pPr algn="ctr" defTabSz="171407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/>
                <a:sym typeface="Gill Sans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0981C8-9F7B-4F97-8538-D2DC339A53CE}"/>
                </a:ext>
              </a:extLst>
            </p:cNvPr>
            <p:cNvSpPr/>
            <p:nvPr/>
          </p:nvSpPr>
          <p:spPr>
            <a:xfrm>
              <a:off x="5256097" y="3314781"/>
              <a:ext cx="2334998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sz="2500" b="1" dirty="0">
                  <a:solidFill>
                    <a:prstClr val="white"/>
                  </a:solidFill>
                  <a:latin typeface="Calibri" panose="020F0502020204030204"/>
                  <a:ea typeface="Times New Roman" panose="02020603050405020304" pitchFamily="18" charset="0"/>
                  <a:cs typeface="Calibri" panose="020F0502020204030204" pitchFamily="34" charset="0"/>
                </a:rPr>
                <a:t>What we can do</a:t>
              </a:r>
              <a:endParaRPr lang="id-ID" sz="250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D2E9E9-3AEC-40F4-B013-84DF1F490277}"/>
              </a:ext>
            </a:extLst>
          </p:cNvPr>
          <p:cNvGrpSpPr/>
          <p:nvPr/>
        </p:nvGrpSpPr>
        <p:grpSpPr>
          <a:xfrm>
            <a:off x="998127" y="2518244"/>
            <a:ext cx="3642115" cy="1476674"/>
            <a:chOff x="1010827" y="2861144"/>
            <a:chExt cx="3642115" cy="147667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F42962-D810-494C-B47D-2525DD325850}"/>
                </a:ext>
              </a:extLst>
            </p:cNvPr>
            <p:cNvSpPr/>
            <p:nvPr/>
          </p:nvSpPr>
          <p:spPr>
            <a:xfrm>
              <a:off x="1010827" y="2861144"/>
              <a:ext cx="3566432" cy="147667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id-ID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348955-9AFE-45B6-BC9A-E87808AD2983}"/>
                </a:ext>
              </a:extLst>
            </p:cNvPr>
            <p:cNvGrpSpPr/>
            <p:nvPr/>
          </p:nvGrpSpPr>
          <p:grpSpPr>
            <a:xfrm>
              <a:off x="1176547" y="3383364"/>
              <a:ext cx="375164" cy="375164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23" name="AutoShape 52">
                <a:extLst>
                  <a:ext uri="{FF2B5EF4-FFF2-40B4-BE49-F238E27FC236}">
                    <a16:creationId xmlns:a16="http://schemas.microsoft.com/office/drawing/2014/main" id="{FA80D64B-EFA1-4F32-9D59-659403AF4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4" tIns="14284" rIns="14284" bIns="14284" anchor="ctr"/>
              <a:lstStyle/>
              <a:p>
                <a:pPr algn="ctr" defTabSz="171407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/>
                  <a:sym typeface="Gill Sans" charset="0"/>
                </a:endParaRPr>
              </a:p>
            </p:txBody>
          </p:sp>
          <p:sp>
            <p:nvSpPr>
              <p:cNvPr id="24" name="AutoShape 53">
                <a:extLst>
                  <a:ext uri="{FF2B5EF4-FFF2-40B4-BE49-F238E27FC236}">
                    <a16:creationId xmlns:a16="http://schemas.microsoft.com/office/drawing/2014/main" id="{45E06DC5-7CE8-46F8-9CF5-39560D003A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4" tIns="14284" rIns="14284" bIns="14284" anchor="ctr"/>
              <a:lstStyle/>
              <a:p>
                <a:pPr algn="ctr" defTabSz="171407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/>
                  <a:sym typeface="Gill Sans" charset="0"/>
                </a:endParaRPr>
              </a:p>
            </p:txBody>
          </p:sp>
          <p:sp>
            <p:nvSpPr>
              <p:cNvPr id="25" name="AutoShape 54">
                <a:extLst>
                  <a:ext uri="{FF2B5EF4-FFF2-40B4-BE49-F238E27FC236}">
                    <a16:creationId xmlns:a16="http://schemas.microsoft.com/office/drawing/2014/main" id="{AA8DC81C-0B3E-42F6-BA45-4B0EAE479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4" tIns="14284" rIns="14284" bIns="14284" anchor="ctr"/>
              <a:lstStyle/>
              <a:p>
                <a:pPr algn="ctr" defTabSz="171407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/>
                  <a:sym typeface="Gill Sans" charset="0"/>
                </a:endParaRPr>
              </a:p>
            </p:txBody>
          </p:sp>
          <p:sp>
            <p:nvSpPr>
              <p:cNvPr id="26" name="AutoShape 55">
                <a:extLst>
                  <a:ext uri="{FF2B5EF4-FFF2-40B4-BE49-F238E27FC236}">
                    <a16:creationId xmlns:a16="http://schemas.microsoft.com/office/drawing/2014/main" id="{931B2B11-1F6A-4C70-9D74-71585BEDC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4" tIns="14284" rIns="14284" bIns="14284" anchor="ctr"/>
              <a:lstStyle/>
              <a:p>
                <a:pPr algn="ctr" defTabSz="171407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2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alibri" panose="020F0502020204030204"/>
                  <a:sym typeface="Gill Sans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BDD5F5-BE99-477C-ABB8-5776E23DB869}"/>
                </a:ext>
              </a:extLst>
            </p:cNvPr>
            <p:cNvSpPr/>
            <p:nvPr/>
          </p:nvSpPr>
          <p:spPr>
            <a:xfrm>
              <a:off x="1516827" y="3297848"/>
              <a:ext cx="3136115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sz="2500" b="1" dirty="0">
                  <a:solidFill>
                    <a:prstClr val="white"/>
                  </a:solidFill>
                  <a:latin typeface="Calibri" panose="020F0502020204030204"/>
                  <a:ea typeface="Times New Roman" panose="02020603050405020304" pitchFamily="18" charset="0"/>
                  <a:cs typeface="Calibri" panose="020F0502020204030204" pitchFamily="34" charset="0"/>
                </a:rPr>
                <a:t>What we do not know</a:t>
              </a:r>
              <a:endParaRPr lang="id-ID" sz="2500" b="1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968E594-C286-4A16-8EA9-45E2140D03E6}"/>
              </a:ext>
            </a:extLst>
          </p:cNvPr>
          <p:cNvSpPr/>
          <p:nvPr/>
        </p:nvSpPr>
        <p:spPr>
          <a:xfrm>
            <a:off x="3846945" y="1535459"/>
            <a:ext cx="3864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b="1" dirty="0">
                <a:solidFill>
                  <a:srgbClr val="00A7E2"/>
                </a:solidFill>
                <a:latin typeface="Calibri" panose="020F0502020204030204"/>
                <a:cs typeface="Calibri" panose="020F0502020204030204" pitchFamily="34" charset="0"/>
              </a:rPr>
              <a:t>It is sure that your imagination might not work out!</a:t>
            </a:r>
            <a:endParaRPr lang="id-ID" sz="1350" b="1" dirty="0">
              <a:solidFill>
                <a:srgbClr val="00A7E2"/>
              </a:solidFill>
              <a:latin typeface="Calibri" panose="020F050202020403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9E378E-99A0-43AD-B232-E4DB5404217D}"/>
              </a:ext>
            </a:extLst>
          </p:cNvPr>
          <p:cNvSpPr txBox="1"/>
          <p:nvPr/>
        </p:nvSpPr>
        <p:spPr>
          <a:xfrm>
            <a:off x="1238042" y="1423891"/>
            <a:ext cx="302594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sz="4000" b="1" dirty="0">
                <a:solidFill>
                  <a:prstClr val="black"/>
                </a:solidFill>
                <a:latin typeface="Calibri" panose="020F0502020204030204"/>
                <a:ea typeface="Nunito" charset="0"/>
                <a:cs typeface="Nunito" charset="0"/>
              </a:rPr>
              <a:t>REAL</a:t>
            </a:r>
            <a:r>
              <a:rPr lang="en-US" sz="4000" b="1" dirty="0">
                <a:solidFill>
                  <a:srgbClr val="00A7E2"/>
                </a:solidFill>
                <a:latin typeface="Calibri" panose="020F0502020204030204"/>
                <a:ea typeface="Nunito" charset="0"/>
                <a:cs typeface="Nunito" charset="0"/>
              </a:rPr>
              <a:t>LIFE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C31FAF-575C-4725-9336-25E7427223E2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AD1DC4-0AE6-4A5A-8987-41920F2E3BE2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ight Triangle 30">
              <a:extLst>
                <a:ext uri="{FF2B5EF4-FFF2-40B4-BE49-F238E27FC236}">
                  <a16:creationId xmlns:a16="http://schemas.microsoft.com/office/drawing/2014/main" id="{31DA06B2-5001-48D6-9656-0595A8E735F4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D512E63-46FE-4F87-A82B-1CE5BEDAC7BD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D83351-7815-4935-B945-14D25A8A63E3}"/>
              </a:ext>
            </a:extLst>
          </p:cNvPr>
          <p:cNvGrpSpPr/>
          <p:nvPr/>
        </p:nvGrpSpPr>
        <p:grpSpPr>
          <a:xfrm>
            <a:off x="-3492500" y="-2527300"/>
            <a:ext cx="4026714" cy="3287995"/>
            <a:chOff x="0" y="857250"/>
            <a:chExt cx="4026714" cy="3287995"/>
          </a:xfrm>
        </p:grpSpPr>
        <p:sp>
          <p:nvSpPr>
            <p:cNvPr id="38" name="Freeform 33">
              <a:extLst>
                <a:ext uri="{FF2B5EF4-FFF2-40B4-BE49-F238E27FC236}">
                  <a16:creationId xmlns:a16="http://schemas.microsoft.com/office/drawing/2014/main" id="{C07248D0-4591-4CAA-BEDC-D3EAE3482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D9C7B8-7945-49BA-B591-8A6B019BEF20}"/>
                </a:ext>
              </a:extLst>
            </p:cNvPr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2. Use case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89027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0670" y="0"/>
            <a:ext cx="14545342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3202460" y="3523795"/>
            <a:ext cx="2739080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sz="5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Definition</a:t>
            </a:r>
            <a:endParaRPr lang="en-GB" sz="5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52DB11-7C8C-4BA6-AA08-D7B916D28D8F}"/>
              </a:ext>
            </a:extLst>
          </p:cNvPr>
          <p:cNvGrpSpPr/>
          <p:nvPr/>
        </p:nvGrpSpPr>
        <p:grpSpPr>
          <a:xfrm>
            <a:off x="0" y="0"/>
            <a:ext cx="4026714" cy="3287995"/>
            <a:chOff x="0" y="857250"/>
            <a:chExt cx="4026714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2. Use case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2DC26F4-7D40-4256-9FBF-71431C39177F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BBAFF34-4709-4D3F-A093-1A62519B4631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F7696470-8E26-4030-AD8A-7EE03D12D164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FDC33C-B199-4C9B-BCC5-65C72F3A37F1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81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735E1EBA-9C86-4E92-90AB-DDFAFB76F4D6}"/>
              </a:ext>
            </a:extLst>
          </p:cNvPr>
          <p:cNvSpPr/>
          <p:nvPr/>
        </p:nvSpPr>
        <p:spPr>
          <a:xfrm>
            <a:off x="-8115" y="-30835"/>
            <a:ext cx="9172600" cy="69012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6317323" y="5091788"/>
            <a:ext cx="774152" cy="1108995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5" name="Oval 76">
            <a:extLst>
              <a:ext uri="{FF2B5EF4-FFF2-40B4-BE49-F238E27FC236}">
                <a16:creationId xmlns:a16="http://schemas.microsoft.com/office/drawing/2014/main" id="{334F3D75-B5CD-49AA-AEC3-4945C7AF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68" y="-3868474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71" y="-4277203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63" name="Title 3">
            <a:extLst>
              <a:ext uri="{FF2B5EF4-FFF2-40B4-BE49-F238E27FC236}">
                <a16:creationId xmlns:a16="http://schemas.microsoft.com/office/drawing/2014/main" id="{2E70E4A5-4A39-4AE5-BD48-9578E7D20D13}"/>
              </a:ext>
            </a:extLst>
          </p:cNvPr>
          <p:cNvSpPr>
            <a:spLocks noGrp="1"/>
          </p:cNvSpPr>
          <p:nvPr/>
        </p:nvSpPr>
        <p:spPr>
          <a:xfrm>
            <a:off x="-381945" y="6882574"/>
            <a:ext cx="8227457" cy="533311"/>
          </a:xfrm>
          <a:prstGeom prst="rect">
            <a:avLst/>
          </a:prstGeom>
        </p:spPr>
        <p:txBody>
          <a:bodyPr vert="horz" lIns="0" tIns="45712" rIns="0" bIns="45712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33" dirty="0">
                <a:solidFill>
                  <a:srgbClr val="0070C0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1. Why PLM?</a:t>
            </a:r>
          </a:p>
        </p:txBody>
      </p:sp>
      <p:sp>
        <p:nvSpPr>
          <p:cNvPr id="75" name="Title 3">
            <a:extLst>
              <a:ext uri="{FF2B5EF4-FFF2-40B4-BE49-F238E27FC236}">
                <a16:creationId xmlns:a16="http://schemas.microsoft.com/office/drawing/2014/main" id="{1E316461-7826-462D-A5AD-95124FDDC7F1}"/>
              </a:ext>
            </a:extLst>
          </p:cNvPr>
          <p:cNvSpPr>
            <a:spLocks noGrp="1"/>
          </p:cNvSpPr>
          <p:nvPr/>
        </p:nvSpPr>
        <p:spPr>
          <a:xfrm>
            <a:off x="458271" y="-320796"/>
            <a:ext cx="8227457" cy="533311"/>
          </a:xfrm>
          <a:prstGeom prst="rect">
            <a:avLst/>
          </a:prstGeom>
        </p:spPr>
        <p:txBody>
          <a:bodyPr vert="horz" lIns="0" tIns="45712" rIns="0" bIns="45712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133" kern="0" dirty="0">
                <a:solidFill>
                  <a:srgbClr val="0070C0"/>
                </a:solidFill>
                <a:latin typeface="Arial" panose="020B0604020202020204" pitchFamily="34" charset="0"/>
              </a:rPr>
              <a:t>3. Advanced functions</a:t>
            </a:r>
            <a:endParaRPr lang="en-US" sz="133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B6CE5DF-F03E-4F5A-9A00-28988F143CB9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0B2683B-66F1-4B39-A68A-BAE7857AF53A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ight Triangle 75">
              <a:extLst>
                <a:ext uri="{FF2B5EF4-FFF2-40B4-BE49-F238E27FC236}">
                  <a16:creationId xmlns:a16="http://schemas.microsoft.com/office/drawing/2014/main" id="{F61B82B8-76F0-4795-A92D-293158F775A2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4B9B6E4-D08E-47F2-A21F-F4BBCA7A5435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07</a:t>
              </a:r>
            </a:p>
          </p:txBody>
        </p:sp>
      </p:grpSp>
      <p:pic>
        <p:nvPicPr>
          <p:cNvPr id="1026" name="Picture 2" descr="https://scontent.fsgn2-1.fna.fbcdn.net/v/t1.15752-9/79094086_741344223032840_2763761749319483392_n.png?_nc_cat=104&amp;_nc_ohc=bwuwxXulROIAQmZDkhrZT1CYK2phTJ7fw1erTqvyfrxsKpYeehIZRkPfQ&amp;_nc_ht=scontent.fsgn2-1.fna&amp;oh=0be3251b54384afff7748d4679036f78&amp;oe=5E738A01">
            <a:extLst>
              <a:ext uri="{FF2B5EF4-FFF2-40B4-BE49-F238E27FC236}">
                <a16:creationId xmlns:a16="http://schemas.microsoft.com/office/drawing/2014/main" id="{488FD52D-05CC-426C-9760-124C74EC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0"/>
            <a:ext cx="5946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01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499" y="0"/>
            <a:ext cx="10287000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3202460" y="3523795"/>
            <a:ext cx="2739080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sz="5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Definition</a:t>
            </a:r>
            <a:endParaRPr lang="en-GB" sz="5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52DB11-7C8C-4BA6-AA08-D7B916D28D8F}"/>
              </a:ext>
            </a:extLst>
          </p:cNvPr>
          <p:cNvGrpSpPr/>
          <p:nvPr/>
        </p:nvGrpSpPr>
        <p:grpSpPr>
          <a:xfrm>
            <a:off x="0" y="0"/>
            <a:ext cx="4026714" cy="3287995"/>
            <a:chOff x="0" y="857250"/>
            <a:chExt cx="4026714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3. ERD &amp; Class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74B1DB5-594A-473D-A613-B1529CAB4761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6FBCFE2-8792-4A93-BEB5-3E82ACD03E94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64E039A3-8BA6-472C-B28D-45E8B7CCC2E9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E2AB2-45B1-4CB3-80CA-94C56AAAD1EA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</a:rPr>
                <a:t>08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33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499" y="0"/>
            <a:ext cx="10287000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52DB11-7C8C-4BA6-AA08-D7B916D28D8F}"/>
              </a:ext>
            </a:extLst>
          </p:cNvPr>
          <p:cNvGrpSpPr/>
          <p:nvPr/>
        </p:nvGrpSpPr>
        <p:grpSpPr>
          <a:xfrm>
            <a:off x="0" y="0"/>
            <a:ext cx="4026714" cy="3287995"/>
            <a:chOff x="0" y="857250"/>
            <a:chExt cx="4026714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4. Demo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6FCB4C-DBB2-465B-B2E8-62C7278058E0}"/>
              </a:ext>
            </a:extLst>
          </p:cNvPr>
          <p:cNvGrpSpPr/>
          <p:nvPr/>
        </p:nvGrpSpPr>
        <p:grpSpPr>
          <a:xfrm>
            <a:off x="8436363" y="651172"/>
            <a:ext cx="8841633" cy="4973419"/>
            <a:chOff x="1602493" y="361431"/>
            <a:chExt cx="8841633" cy="49734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FF81220-CB20-4E5F-874B-3C61BB379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93" y="361431"/>
              <a:ext cx="8841633" cy="497341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6CF82FB-3B8A-45DC-A7C6-0AA4269FB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468020">
              <a:off x="3870482" y="1448533"/>
              <a:ext cx="2587986" cy="172532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020D47-4D45-43C7-879D-96E33EC98B7D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8C15DB-5018-44BC-88B2-8AC7F68C5B66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E80681DF-8FA6-4614-8981-C313F748A424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532173-BF26-4767-8A66-6465B85AD740}"/>
                </a:ext>
              </a:extLst>
            </p:cNvPr>
            <p:cNvSpPr txBox="1"/>
            <p:nvPr/>
          </p:nvSpPr>
          <p:spPr>
            <a:xfrm>
              <a:off x="8242828" y="5993296"/>
              <a:ext cx="7745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</a:rPr>
                <a:t>09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951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34CDA6F0-DB0B-44B6-840E-B40E187C91AF}"/>
              </a:ext>
            </a:extLst>
          </p:cNvPr>
          <p:cNvGrpSpPr/>
          <p:nvPr/>
        </p:nvGrpSpPr>
        <p:grpSpPr>
          <a:xfrm>
            <a:off x="5377355" y="7268913"/>
            <a:ext cx="2511023" cy="1662277"/>
            <a:chOff x="3473193" y="1103531"/>
            <a:chExt cx="2511023" cy="1662277"/>
          </a:xfrm>
        </p:grpSpPr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3A620387-111C-42C2-9F77-38665B6E5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18583"/>
              <a:ext cx="2511023" cy="1647225"/>
            </a:xfrm>
            <a:custGeom>
              <a:avLst/>
              <a:gdLst>
                <a:gd name="T0" fmla="*/ 665 w 1431"/>
                <a:gd name="T1" fmla="*/ 0 h 757"/>
                <a:gd name="T2" fmla="*/ 764 w 1431"/>
                <a:gd name="T3" fmla="*/ 1 h 757"/>
                <a:gd name="T4" fmla="*/ 860 w 1431"/>
                <a:gd name="T5" fmla="*/ 5 h 757"/>
                <a:gd name="T6" fmla="*/ 953 w 1431"/>
                <a:gd name="T7" fmla="*/ 11 h 757"/>
                <a:gd name="T8" fmla="*/ 1021 w 1431"/>
                <a:gd name="T9" fmla="*/ 16 h 757"/>
                <a:gd name="T10" fmla="*/ 1085 w 1431"/>
                <a:gd name="T11" fmla="*/ 24 h 757"/>
                <a:gd name="T12" fmla="*/ 1146 w 1431"/>
                <a:gd name="T13" fmla="*/ 32 h 757"/>
                <a:gd name="T14" fmla="*/ 1202 w 1431"/>
                <a:gd name="T15" fmla="*/ 41 h 757"/>
                <a:gd name="T16" fmla="*/ 1252 w 1431"/>
                <a:gd name="T17" fmla="*/ 51 h 757"/>
                <a:gd name="T18" fmla="*/ 1297 w 1431"/>
                <a:gd name="T19" fmla="*/ 61 h 757"/>
                <a:gd name="T20" fmla="*/ 1336 w 1431"/>
                <a:gd name="T21" fmla="*/ 73 h 757"/>
                <a:gd name="T22" fmla="*/ 1368 w 1431"/>
                <a:gd name="T23" fmla="*/ 84 h 757"/>
                <a:gd name="T24" fmla="*/ 1395 w 1431"/>
                <a:gd name="T25" fmla="*/ 97 h 757"/>
                <a:gd name="T26" fmla="*/ 1414 w 1431"/>
                <a:gd name="T27" fmla="*/ 110 h 757"/>
                <a:gd name="T28" fmla="*/ 1426 w 1431"/>
                <a:gd name="T29" fmla="*/ 123 h 757"/>
                <a:gd name="T30" fmla="*/ 1431 w 1431"/>
                <a:gd name="T31" fmla="*/ 137 h 757"/>
                <a:gd name="T32" fmla="*/ 1431 w 1431"/>
                <a:gd name="T33" fmla="*/ 757 h 757"/>
                <a:gd name="T34" fmla="*/ 1351 w 1431"/>
                <a:gd name="T35" fmla="*/ 749 h 757"/>
                <a:gd name="T36" fmla="*/ 1265 w 1431"/>
                <a:gd name="T37" fmla="*/ 741 h 757"/>
                <a:gd name="T38" fmla="*/ 1174 w 1431"/>
                <a:gd name="T39" fmla="*/ 736 h 757"/>
                <a:gd name="T40" fmla="*/ 1078 w 1431"/>
                <a:gd name="T41" fmla="*/ 731 h 757"/>
                <a:gd name="T42" fmla="*/ 967 w 1431"/>
                <a:gd name="T43" fmla="*/ 726 h 757"/>
                <a:gd name="T44" fmla="*/ 851 w 1431"/>
                <a:gd name="T45" fmla="*/ 723 h 757"/>
                <a:gd name="T46" fmla="*/ 733 w 1431"/>
                <a:gd name="T47" fmla="*/ 721 h 757"/>
                <a:gd name="T48" fmla="*/ 612 w 1431"/>
                <a:gd name="T49" fmla="*/ 721 h 757"/>
                <a:gd name="T50" fmla="*/ 506 w 1431"/>
                <a:gd name="T51" fmla="*/ 721 h 757"/>
                <a:gd name="T52" fmla="*/ 403 w 1431"/>
                <a:gd name="T53" fmla="*/ 723 h 757"/>
                <a:gd name="T54" fmla="*/ 304 w 1431"/>
                <a:gd name="T55" fmla="*/ 726 h 757"/>
                <a:gd name="T56" fmla="*/ 211 w 1431"/>
                <a:gd name="T57" fmla="*/ 730 h 757"/>
                <a:gd name="T58" fmla="*/ 137 w 1431"/>
                <a:gd name="T59" fmla="*/ 734 h 757"/>
                <a:gd name="T60" fmla="*/ 66 w 1431"/>
                <a:gd name="T61" fmla="*/ 739 h 757"/>
                <a:gd name="T62" fmla="*/ 0 w 1431"/>
                <a:gd name="T63" fmla="*/ 744 h 757"/>
                <a:gd name="T64" fmla="*/ 0 w 1431"/>
                <a:gd name="T65" fmla="*/ 120 h 757"/>
                <a:gd name="T66" fmla="*/ 3 w 1431"/>
                <a:gd name="T67" fmla="*/ 107 h 757"/>
                <a:gd name="T68" fmla="*/ 12 w 1431"/>
                <a:gd name="T69" fmla="*/ 97 h 757"/>
                <a:gd name="T70" fmla="*/ 27 w 1431"/>
                <a:gd name="T71" fmla="*/ 86 h 757"/>
                <a:gd name="T72" fmla="*/ 47 w 1431"/>
                <a:gd name="T73" fmla="*/ 75 h 757"/>
                <a:gd name="T74" fmla="*/ 72 w 1431"/>
                <a:gd name="T75" fmla="*/ 65 h 757"/>
                <a:gd name="T76" fmla="*/ 103 w 1431"/>
                <a:gd name="T77" fmla="*/ 55 h 757"/>
                <a:gd name="T78" fmla="*/ 139 w 1431"/>
                <a:gd name="T79" fmla="*/ 46 h 757"/>
                <a:gd name="T80" fmla="*/ 179 w 1431"/>
                <a:gd name="T81" fmla="*/ 37 h 757"/>
                <a:gd name="T82" fmla="*/ 241 w 1431"/>
                <a:gd name="T83" fmla="*/ 27 h 757"/>
                <a:gd name="T84" fmla="*/ 310 w 1431"/>
                <a:gd name="T85" fmla="*/ 18 h 757"/>
                <a:gd name="T86" fmla="*/ 386 w 1431"/>
                <a:gd name="T87" fmla="*/ 10 h 757"/>
                <a:gd name="T88" fmla="*/ 470 w 1431"/>
                <a:gd name="T89" fmla="*/ 5 h 757"/>
                <a:gd name="T90" fmla="*/ 558 w 1431"/>
                <a:gd name="T91" fmla="*/ 1 h 757"/>
                <a:gd name="T92" fmla="*/ 651 w 1431"/>
                <a:gd name="T93" fmla="*/ 0 h 757"/>
                <a:gd name="T94" fmla="*/ 665 w 1431"/>
                <a:gd name="T9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7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1"/>
                  </a:lnTo>
                  <a:lnTo>
                    <a:pt x="1021" y="16"/>
                  </a:lnTo>
                  <a:lnTo>
                    <a:pt x="1085" y="24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1"/>
                  </a:lnTo>
                  <a:lnTo>
                    <a:pt x="1336" y="73"/>
                  </a:lnTo>
                  <a:lnTo>
                    <a:pt x="1368" y="84"/>
                  </a:lnTo>
                  <a:lnTo>
                    <a:pt x="1395" y="97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7"/>
                  </a:lnTo>
                  <a:lnTo>
                    <a:pt x="1431" y="757"/>
                  </a:lnTo>
                  <a:lnTo>
                    <a:pt x="1351" y="749"/>
                  </a:lnTo>
                  <a:lnTo>
                    <a:pt x="1265" y="741"/>
                  </a:lnTo>
                  <a:lnTo>
                    <a:pt x="1174" y="736"/>
                  </a:lnTo>
                  <a:lnTo>
                    <a:pt x="1078" y="731"/>
                  </a:lnTo>
                  <a:lnTo>
                    <a:pt x="967" y="726"/>
                  </a:lnTo>
                  <a:lnTo>
                    <a:pt x="851" y="723"/>
                  </a:lnTo>
                  <a:lnTo>
                    <a:pt x="733" y="721"/>
                  </a:lnTo>
                  <a:lnTo>
                    <a:pt x="612" y="721"/>
                  </a:lnTo>
                  <a:lnTo>
                    <a:pt x="506" y="721"/>
                  </a:lnTo>
                  <a:lnTo>
                    <a:pt x="403" y="723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20"/>
                  </a:lnTo>
                  <a:lnTo>
                    <a:pt x="3" y="107"/>
                  </a:lnTo>
                  <a:lnTo>
                    <a:pt x="12" y="97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5"/>
                  </a:lnTo>
                  <a:lnTo>
                    <a:pt x="103" y="55"/>
                  </a:lnTo>
                  <a:lnTo>
                    <a:pt x="139" y="46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D8D8D8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5" name="Freeform 54">
              <a:extLst>
                <a:ext uri="{FF2B5EF4-FFF2-40B4-BE49-F238E27FC236}">
                  <a16:creationId xmlns:a16="http://schemas.microsoft.com/office/drawing/2014/main" id="{6D17AC99-367A-49C2-87F0-046F65960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03531"/>
              <a:ext cx="2511023" cy="1645049"/>
            </a:xfrm>
            <a:custGeom>
              <a:avLst/>
              <a:gdLst>
                <a:gd name="T0" fmla="*/ 665 w 1431"/>
                <a:gd name="T1" fmla="*/ 0 h 756"/>
                <a:gd name="T2" fmla="*/ 764 w 1431"/>
                <a:gd name="T3" fmla="*/ 1 h 756"/>
                <a:gd name="T4" fmla="*/ 860 w 1431"/>
                <a:gd name="T5" fmla="*/ 5 h 756"/>
                <a:gd name="T6" fmla="*/ 953 w 1431"/>
                <a:gd name="T7" fmla="*/ 10 h 756"/>
                <a:gd name="T8" fmla="*/ 1021 w 1431"/>
                <a:gd name="T9" fmla="*/ 17 h 756"/>
                <a:gd name="T10" fmla="*/ 1085 w 1431"/>
                <a:gd name="T11" fmla="*/ 23 h 756"/>
                <a:gd name="T12" fmla="*/ 1146 w 1431"/>
                <a:gd name="T13" fmla="*/ 32 h 756"/>
                <a:gd name="T14" fmla="*/ 1202 w 1431"/>
                <a:gd name="T15" fmla="*/ 41 h 756"/>
                <a:gd name="T16" fmla="*/ 1252 w 1431"/>
                <a:gd name="T17" fmla="*/ 51 h 756"/>
                <a:gd name="T18" fmla="*/ 1297 w 1431"/>
                <a:gd name="T19" fmla="*/ 62 h 756"/>
                <a:gd name="T20" fmla="*/ 1336 w 1431"/>
                <a:gd name="T21" fmla="*/ 73 h 756"/>
                <a:gd name="T22" fmla="*/ 1368 w 1431"/>
                <a:gd name="T23" fmla="*/ 85 h 756"/>
                <a:gd name="T24" fmla="*/ 1395 w 1431"/>
                <a:gd name="T25" fmla="*/ 98 h 756"/>
                <a:gd name="T26" fmla="*/ 1414 w 1431"/>
                <a:gd name="T27" fmla="*/ 110 h 756"/>
                <a:gd name="T28" fmla="*/ 1426 w 1431"/>
                <a:gd name="T29" fmla="*/ 123 h 756"/>
                <a:gd name="T30" fmla="*/ 1431 w 1431"/>
                <a:gd name="T31" fmla="*/ 136 h 756"/>
                <a:gd name="T32" fmla="*/ 1431 w 1431"/>
                <a:gd name="T33" fmla="*/ 756 h 756"/>
                <a:gd name="T34" fmla="*/ 1351 w 1431"/>
                <a:gd name="T35" fmla="*/ 748 h 756"/>
                <a:gd name="T36" fmla="*/ 1265 w 1431"/>
                <a:gd name="T37" fmla="*/ 742 h 756"/>
                <a:gd name="T38" fmla="*/ 1174 w 1431"/>
                <a:gd name="T39" fmla="*/ 735 h 756"/>
                <a:gd name="T40" fmla="*/ 1078 w 1431"/>
                <a:gd name="T41" fmla="*/ 730 h 756"/>
                <a:gd name="T42" fmla="*/ 967 w 1431"/>
                <a:gd name="T43" fmla="*/ 726 h 756"/>
                <a:gd name="T44" fmla="*/ 851 w 1431"/>
                <a:gd name="T45" fmla="*/ 722 h 756"/>
                <a:gd name="T46" fmla="*/ 733 w 1431"/>
                <a:gd name="T47" fmla="*/ 721 h 756"/>
                <a:gd name="T48" fmla="*/ 612 w 1431"/>
                <a:gd name="T49" fmla="*/ 720 h 756"/>
                <a:gd name="T50" fmla="*/ 506 w 1431"/>
                <a:gd name="T51" fmla="*/ 721 h 756"/>
                <a:gd name="T52" fmla="*/ 403 w 1431"/>
                <a:gd name="T53" fmla="*/ 724 h 756"/>
                <a:gd name="T54" fmla="*/ 304 w 1431"/>
                <a:gd name="T55" fmla="*/ 726 h 756"/>
                <a:gd name="T56" fmla="*/ 211 w 1431"/>
                <a:gd name="T57" fmla="*/ 730 h 756"/>
                <a:gd name="T58" fmla="*/ 137 w 1431"/>
                <a:gd name="T59" fmla="*/ 734 h 756"/>
                <a:gd name="T60" fmla="*/ 66 w 1431"/>
                <a:gd name="T61" fmla="*/ 739 h 756"/>
                <a:gd name="T62" fmla="*/ 0 w 1431"/>
                <a:gd name="T63" fmla="*/ 744 h 756"/>
                <a:gd name="T64" fmla="*/ 0 w 1431"/>
                <a:gd name="T65" fmla="*/ 119 h 756"/>
                <a:gd name="T66" fmla="*/ 3 w 1431"/>
                <a:gd name="T67" fmla="*/ 108 h 756"/>
                <a:gd name="T68" fmla="*/ 12 w 1431"/>
                <a:gd name="T69" fmla="*/ 96 h 756"/>
                <a:gd name="T70" fmla="*/ 27 w 1431"/>
                <a:gd name="T71" fmla="*/ 86 h 756"/>
                <a:gd name="T72" fmla="*/ 47 w 1431"/>
                <a:gd name="T73" fmla="*/ 75 h 756"/>
                <a:gd name="T74" fmla="*/ 72 w 1431"/>
                <a:gd name="T75" fmla="*/ 64 h 756"/>
                <a:gd name="T76" fmla="*/ 103 w 1431"/>
                <a:gd name="T77" fmla="*/ 55 h 756"/>
                <a:gd name="T78" fmla="*/ 139 w 1431"/>
                <a:gd name="T79" fmla="*/ 45 h 756"/>
                <a:gd name="T80" fmla="*/ 179 w 1431"/>
                <a:gd name="T81" fmla="*/ 37 h 756"/>
                <a:gd name="T82" fmla="*/ 241 w 1431"/>
                <a:gd name="T83" fmla="*/ 27 h 756"/>
                <a:gd name="T84" fmla="*/ 310 w 1431"/>
                <a:gd name="T85" fmla="*/ 18 h 756"/>
                <a:gd name="T86" fmla="*/ 386 w 1431"/>
                <a:gd name="T87" fmla="*/ 10 h 756"/>
                <a:gd name="T88" fmla="*/ 470 w 1431"/>
                <a:gd name="T89" fmla="*/ 5 h 756"/>
                <a:gd name="T90" fmla="*/ 558 w 1431"/>
                <a:gd name="T91" fmla="*/ 1 h 756"/>
                <a:gd name="T92" fmla="*/ 651 w 1431"/>
                <a:gd name="T93" fmla="*/ 0 h 756"/>
                <a:gd name="T94" fmla="*/ 665 w 1431"/>
                <a:gd name="T95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6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0"/>
                  </a:lnTo>
                  <a:lnTo>
                    <a:pt x="1021" y="17"/>
                  </a:lnTo>
                  <a:lnTo>
                    <a:pt x="1085" y="23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2"/>
                  </a:lnTo>
                  <a:lnTo>
                    <a:pt x="1336" y="73"/>
                  </a:lnTo>
                  <a:lnTo>
                    <a:pt x="1368" y="85"/>
                  </a:lnTo>
                  <a:lnTo>
                    <a:pt x="1395" y="98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6"/>
                  </a:lnTo>
                  <a:lnTo>
                    <a:pt x="1431" y="756"/>
                  </a:lnTo>
                  <a:lnTo>
                    <a:pt x="1351" y="748"/>
                  </a:lnTo>
                  <a:lnTo>
                    <a:pt x="1265" y="742"/>
                  </a:lnTo>
                  <a:lnTo>
                    <a:pt x="1174" y="735"/>
                  </a:lnTo>
                  <a:lnTo>
                    <a:pt x="1078" y="730"/>
                  </a:lnTo>
                  <a:lnTo>
                    <a:pt x="967" y="726"/>
                  </a:lnTo>
                  <a:lnTo>
                    <a:pt x="851" y="722"/>
                  </a:lnTo>
                  <a:lnTo>
                    <a:pt x="733" y="721"/>
                  </a:lnTo>
                  <a:lnTo>
                    <a:pt x="612" y="720"/>
                  </a:lnTo>
                  <a:lnTo>
                    <a:pt x="506" y="721"/>
                  </a:lnTo>
                  <a:lnTo>
                    <a:pt x="403" y="724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3" y="108"/>
                  </a:lnTo>
                  <a:lnTo>
                    <a:pt x="12" y="96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4"/>
                  </a:lnTo>
                  <a:lnTo>
                    <a:pt x="103" y="55"/>
                  </a:lnTo>
                  <a:lnTo>
                    <a:pt x="139" y="45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0351736-8321-4A4D-A663-14FD31E616BA}"/>
                </a:ext>
              </a:extLst>
            </p:cNvPr>
            <p:cNvSpPr/>
            <p:nvPr/>
          </p:nvSpPr>
          <p:spPr>
            <a:xfrm>
              <a:off x="3906088" y="1260060"/>
              <a:ext cx="14186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View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A7CD53E-D822-4FE3-8D3D-1D954062AEE0}"/>
              </a:ext>
            </a:extLst>
          </p:cNvPr>
          <p:cNvGrpSpPr/>
          <p:nvPr/>
        </p:nvGrpSpPr>
        <p:grpSpPr>
          <a:xfrm>
            <a:off x="4836899" y="7031063"/>
            <a:ext cx="3591936" cy="1697271"/>
            <a:chOff x="2932737" y="2250098"/>
            <a:chExt cx="3591936" cy="1697271"/>
          </a:xfrm>
        </p:grpSpPr>
        <p:sp>
          <p:nvSpPr>
            <p:cNvPr id="78" name="Freeform 55">
              <a:extLst>
                <a:ext uri="{FF2B5EF4-FFF2-40B4-BE49-F238E27FC236}">
                  <a16:creationId xmlns:a16="http://schemas.microsoft.com/office/drawing/2014/main" id="{09AAF650-F28B-4267-AE38-C659B3431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250098"/>
              <a:ext cx="3591936" cy="1647225"/>
            </a:xfrm>
            <a:custGeom>
              <a:avLst/>
              <a:gdLst>
                <a:gd name="T0" fmla="*/ 951 w 2047"/>
                <a:gd name="T1" fmla="*/ 0 h 757"/>
                <a:gd name="T2" fmla="*/ 1092 w 2047"/>
                <a:gd name="T3" fmla="*/ 1 h 757"/>
                <a:gd name="T4" fmla="*/ 1231 w 2047"/>
                <a:gd name="T5" fmla="*/ 5 h 757"/>
                <a:gd name="T6" fmla="*/ 1364 w 2047"/>
                <a:gd name="T7" fmla="*/ 12 h 757"/>
                <a:gd name="T8" fmla="*/ 1461 w 2047"/>
                <a:gd name="T9" fmla="*/ 17 h 757"/>
                <a:gd name="T10" fmla="*/ 1553 w 2047"/>
                <a:gd name="T11" fmla="*/ 25 h 757"/>
                <a:gd name="T12" fmla="*/ 1640 w 2047"/>
                <a:gd name="T13" fmla="*/ 32 h 757"/>
                <a:gd name="T14" fmla="*/ 1720 w 2047"/>
                <a:gd name="T15" fmla="*/ 41 h 757"/>
                <a:gd name="T16" fmla="*/ 1790 w 2047"/>
                <a:gd name="T17" fmla="*/ 52 h 757"/>
                <a:gd name="T18" fmla="*/ 1855 w 2047"/>
                <a:gd name="T19" fmla="*/ 62 h 757"/>
                <a:gd name="T20" fmla="*/ 1911 w 2047"/>
                <a:gd name="T21" fmla="*/ 73 h 757"/>
                <a:gd name="T22" fmla="*/ 1957 w 2047"/>
                <a:gd name="T23" fmla="*/ 85 h 757"/>
                <a:gd name="T24" fmla="*/ 1988 w 2047"/>
                <a:gd name="T25" fmla="*/ 95 h 757"/>
                <a:gd name="T26" fmla="*/ 2013 w 2047"/>
                <a:gd name="T27" fmla="*/ 106 h 757"/>
                <a:gd name="T28" fmla="*/ 2031 w 2047"/>
                <a:gd name="T29" fmla="*/ 116 h 757"/>
                <a:gd name="T30" fmla="*/ 2042 w 2047"/>
                <a:gd name="T31" fmla="*/ 126 h 757"/>
                <a:gd name="T32" fmla="*/ 2047 w 2047"/>
                <a:gd name="T33" fmla="*/ 138 h 757"/>
                <a:gd name="T34" fmla="*/ 2047 w 2047"/>
                <a:gd name="T35" fmla="*/ 757 h 757"/>
                <a:gd name="T36" fmla="*/ 1933 w 2047"/>
                <a:gd name="T37" fmla="*/ 750 h 757"/>
                <a:gd name="T38" fmla="*/ 1811 w 2047"/>
                <a:gd name="T39" fmla="*/ 742 h 757"/>
                <a:gd name="T40" fmla="*/ 1680 w 2047"/>
                <a:gd name="T41" fmla="*/ 737 h 757"/>
                <a:gd name="T42" fmla="*/ 1541 w 2047"/>
                <a:gd name="T43" fmla="*/ 732 h 757"/>
                <a:gd name="T44" fmla="*/ 1383 w 2047"/>
                <a:gd name="T45" fmla="*/ 726 h 757"/>
                <a:gd name="T46" fmla="*/ 1218 w 2047"/>
                <a:gd name="T47" fmla="*/ 724 h 757"/>
                <a:gd name="T48" fmla="*/ 1049 w 2047"/>
                <a:gd name="T49" fmla="*/ 721 h 757"/>
                <a:gd name="T50" fmla="*/ 875 w 2047"/>
                <a:gd name="T51" fmla="*/ 721 h 757"/>
                <a:gd name="T52" fmla="*/ 722 w 2047"/>
                <a:gd name="T53" fmla="*/ 721 h 757"/>
                <a:gd name="T54" fmla="*/ 576 w 2047"/>
                <a:gd name="T55" fmla="*/ 724 h 757"/>
                <a:gd name="T56" fmla="*/ 434 w 2047"/>
                <a:gd name="T57" fmla="*/ 726 h 757"/>
                <a:gd name="T58" fmla="*/ 301 w 2047"/>
                <a:gd name="T59" fmla="*/ 730 h 757"/>
                <a:gd name="T60" fmla="*/ 195 w 2047"/>
                <a:gd name="T61" fmla="*/ 734 h 757"/>
                <a:gd name="T62" fmla="*/ 95 w 2047"/>
                <a:gd name="T63" fmla="*/ 739 h 757"/>
                <a:gd name="T64" fmla="*/ 0 w 2047"/>
                <a:gd name="T65" fmla="*/ 744 h 757"/>
                <a:gd name="T66" fmla="*/ 0 w 2047"/>
                <a:gd name="T67" fmla="*/ 121 h 757"/>
                <a:gd name="T68" fmla="*/ 5 w 2047"/>
                <a:gd name="T69" fmla="*/ 108 h 757"/>
                <a:gd name="T70" fmla="*/ 18 w 2047"/>
                <a:gd name="T71" fmla="*/ 98 h 757"/>
                <a:gd name="T72" fmla="*/ 39 w 2047"/>
                <a:gd name="T73" fmla="*/ 86 h 757"/>
                <a:gd name="T74" fmla="*/ 67 w 2047"/>
                <a:gd name="T75" fmla="*/ 76 h 757"/>
                <a:gd name="T76" fmla="*/ 103 w 2047"/>
                <a:gd name="T77" fmla="*/ 66 h 757"/>
                <a:gd name="T78" fmla="*/ 148 w 2047"/>
                <a:gd name="T79" fmla="*/ 55 h 757"/>
                <a:gd name="T80" fmla="*/ 199 w 2047"/>
                <a:gd name="T81" fmla="*/ 46 h 757"/>
                <a:gd name="T82" fmla="*/ 257 w 2047"/>
                <a:gd name="T83" fmla="*/ 37 h 757"/>
                <a:gd name="T84" fmla="*/ 321 w 2047"/>
                <a:gd name="T85" fmla="*/ 30 h 757"/>
                <a:gd name="T86" fmla="*/ 393 w 2047"/>
                <a:gd name="T87" fmla="*/ 22 h 757"/>
                <a:gd name="T88" fmla="*/ 470 w 2047"/>
                <a:gd name="T89" fmla="*/ 17 h 757"/>
                <a:gd name="T90" fmla="*/ 553 w 2047"/>
                <a:gd name="T91" fmla="*/ 10 h 757"/>
                <a:gd name="T92" fmla="*/ 641 w 2047"/>
                <a:gd name="T93" fmla="*/ 7 h 757"/>
                <a:gd name="T94" fmla="*/ 734 w 2047"/>
                <a:gd name="T95" fmla="*/ 4 h 757"/>
                <a:gd name="T96" fmla="*/ 830 w 2047"/>
                <a:gd name="T97" fmla="*/ 1 h 757"/>
                <a:gd name="T98" fmla="*/ 931 w 2047"/>
                <a:gd name="T99" fmla="*/ 0 h 757"/>
                <a:gd name="T100" fmla="*/ 951 w 2047"/>
                <a:gd name="T10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7">
                  <a:moveTo>
                    <a:pt x="951" y="0"/>
                  </a:moveTo>
                  <a:lnTo>
                    <a:pt x="1092" y="1"/>
                  </a:lnTo>
                  <a:lnTo>
                    <a:pt x="1231" y="5"/>
                  </a:lnTo>
                  <a:lnTo>
                    <a:pt x="1364" y="12"/>
                  </a:lnTo>
                  <a:lnTo>
                    <a:pt x="1461" y="17"/>
                  </a:lnTo>
                  <a:lnTo>
                    <a:pt x="1553" y="25"/>
                  </a:lnTo>
                  <a:lnTo>
                    <a:pt x="1640" y="32"/>
                  </a:lnTo>
                  <a:lnTo>
                    <a:pt x="1720" y="41"/>
                  </a:lnTo>
                  <a:lnTo>
                    <a:pt x="1790" y="52"/>
                  </a:lnTo>
                  <a:lnTo>
                    <a:pt x="1855" y="62"/>
                  </a:lnTo>
                  <a:lnTo>
                    <a:pt x="1911" y="73"/>
                  </a:lnTo>
                  <a:lnTo>
                    <a:pt x="1957" y="85"/>
                  </a:lnTo>
                  <a:lnTo>
                    <a:pt x="1988" y="95"/>
                  </a:lnTo>
                  <a:lnTo>
                    <a:pt x="2013" y="106"/>
                  </a:lnTo>
                  <a:lnTo>
                    <a:pt x="2031" y="116"/>
                  </a:lnTo>
                  <a:lnTo>
                    <a:pt x="2042" y="126"/>
                  </a:lnTo>
                  <a:lnTo>
                    <a:pt x="2047" y="138"/>
                  </a:lnTo>
                  <a:lnTo>
                    <a:pt x="2047" y="757"/>
                  </a:lnTo>
                  <a:lnTo>
                    <a:pt x="1933" y="750"/>
                  </a:lnTo>
                  <a:lnTo>
                    <a:pt x="1811" y="742"/>
                  </a:lnTo>
                  <a:lnTo>
                    <a:pt x="1680" y="737"/>
                  </a:lnTo>
                  <a:lnTo>
                    <a:pt x="1541" y="732"/>
                  </a:lnTo>
                  <a:lnTo>
                    <a:pt x="1383" y="726"/>
                  </a:lnTo>
                  <a:lnTo>
                    <a:pt x="1218" y="724"/>
                  </a:lnTo>
                  <a:lnTo>
                    <a:pt x="1049" y="721"/>
                  </a:lnTo>
                  <a:lnTo>
                    <a:pt x="875" y="721"/>
                  </a:lnTo>
                  <a:lnTo>
                    <a:pt x="722" y="721"/>
                  </a:lnTo>
                  <a:lnTo>
                    <a:pt x="576" y="724"/>
                  </a:lnTo>
                  <a:lnTo>
                    <a:pt x="434" y="726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9"/>
                  </a:lnTo>
                  <a:lnTo>
                    <a:pt x="0" y="744"/>
                  </a:lnTo>
                  <a:lnTo>
                    <a:pt x="0" y="121"/>
                  </a:lnTo>
                  <a:lnTo>
                    <a:pt x="5" y="108"/>
                  </a:lnTo>
                  <a:lnTo>
                    <a:pt x="18" y="98"/>
                  </a:lnTo>
                  <a:lnTo>
                    <a:pt x="39" y="86"/>
                  </a:lnTo>
                  <a:lnTo>
                    <a:pt x="67" y="76"/>
                  </a:lnTo>
                  <a:lnTo>
                    <a:pt x="103" y="66"/>
                  </a:lnTo>
                  <a:lnTo>
                    <a:pt x="148" y="55"/>
                  </a:lnTo>
                  <a:lnTo>
                    <a:pt x="199" y="46"/>
                  </a:lnTo>
                  <a:lnTo>
                    <a:pt x="257" y="37"/>
                  </a:lnTo>
                  <a:lnTo>
                    <a:pt x="321" y="30"/>
                  </a:lnTo>
                  <a:lnTo>
                    <a:pt x="393" y="22"/>
                  </a:lnTo>
                  <a:lnTo>
                    <a:pt x="470" y="17"/>
                  </a:lnTo>
                  <a:lnTo>
                    <a:pt x="553" y="10"/>
                  </a:lnTo>
                  <a:lnTo>
                    <a:pt x="641" y="7"/>
                  </a:lnTo>
                  <a:lnTo>
                    <a:pt x="734" y="4"/>
                  </a:lnTo>
                  <a:lnTo>
                    <a:pt x="830" y="1"/>
                  </a:lnTo>
                  <a:lnTo>
                    <a:pt x="931" y="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9" name="Freeform 56">
              <a:extLst>
                <a:ext uri="{FF2B5EF4-FFF2-40B4-BE49-F238E27FC236}">
                  <a16:creationId xmlns:a16="http://schemas.microsoft.com/office/drawing/2014/main" id="{6F6AB2E4-5C4D-4210-A9CF-B4A9024F3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304497"/>
              <a:ext cx="3591936" cy="1642872"/>
            </a:xfrm>
            <a:custGeom>
              <a:avLst/>
              <a:gdLst>
                <a:gd name="T0" fmla="*/ 950 w 2047"/>
                <a:gd name="T1" fmla="*/ 0 h 755"/>
                <a:gd name="T2" fmla="*/ 1092 w 2047"/>
                <a:gd name="T3" fmla="*/ 1 h 755"/>
                <a:gd name="T4" fmla="*/ 1231 w 2047"/>
                <a:gd name="T5" fmla="*/ 3 h 755"/>
                <a:gd name="T6" fmla="*/ 1364 w 2047"/>
                <a:gd name="T7" fmla="*/ 10 h 755"/>
                <a:gd name="T8" fmla="*/ 1461 w 2047"/>
                <a:gd name="T9" fmla="*/ 16 h 755"/>
                <a:gd name="T10" fmla="*/ 1553 w 2047"/>
                <a:gd name="T11" fmla="*/ 23 h 755"/>
                <a:gd name="T12" fmla="*/ 1640 w 2047"/>
                <a:gd name="T13" fmla="*/ 30 h 755"/>
                <a:gd name="T14" fmla="*/ 1720 w 2047"/>
                <a:gd name="T15" fmla="*/ 41 h 755"/>
                <a:gd name="T16" fmla="*/ 1790 w 2047"/>
                <a:gd name="T17" fmla="*/ 50 h 755"/>
                <a:gd name="T18" fmla="*/ 1855 w 2047"/>
                <a:gd name="T19" fmla="*/ 61 h 755"/>
                <a:gd name="T20" fmla="*/ 1911 w 2047"/>
                <a:gd name="T21" fmla="*/ 72 h 755"/>
                <a:gd name="T22" fmla="*/ 1957 w 2047"/>
                <a:gd name="T23" fmla="*/ 84 h 755"/>
                <a:gd name="T24" fmla="*/ 1988 w 2047"/>
                <a:gd name="T25" fmla="*/ 93 h 755"/>
                <a:gd name="T26" fmla="*/ 2013 w 2047"/>
                <a:gd name="T27" fmla="*/ 104 h 755"/>
                <a:gd name="T28" fmla="*/ 2031 w 2047"/>
                <a:gd name="T29" fmla="*/ 114 h 755"/>
                <a:gd name="T30" fmla="*/ 2042 w 2047"/>
                <a:gd name="T31" fmla="*/ 126 h 755"/>
                <a:gd name="T32" fmla="*/ 2047 w 2047"/>
                <a:gd name="T33" fmla="*/ 136 h 755"/>
                <a:gd name="T34" fmla="*/ 2047 w 2047"/>
                <a:gd name="T35" fmla="*/ 755 h 755"/>
                <a:gd name="T36" fmla="*/ 1933 w 2047"/>
                <a:gd name="T37" fmla="*/ 748 h 755"/>
                <a:gd name="T38" fmla="*/ 1811 w 2047"/>
                <a:gd name="T39" fmla="*/ 741 h 755"/>
                <a:gd name="T40" fmla="*/ 1680 w 2047"/>
                <a:gd name="T41" fmla="*/ 735 h 755"/>
                <a:gd name="T42" fmla="*/ 1541 w 2047"/>
                <a:gd name="T43" fmla="*/ 730 h 755"/>
                <a:gd name="T44" fmla="*/ 1383 w 2047"/>
                <a:gd name="T45" fmla="*/ 725 h 755"/>
                <a:gd name="T46" fmla="*/ 1218 w 2047"/>
                <a:gd name="T47" fmla="*/ 722 h 755"/>
                <a:gd name="T48" fmla="*/ 1049 w 2047"/>
                <a:gd name="T49" fmla="*/ 719 h 755"/>
                <a:gd name="T50" fmla="*/ 875 w 2047"/>
                <a:gd name="T51" fmla="*/ 719 h 755"/>
                <a:gd name="T52" fmla="*/ 722 w 2047"/>
                <a:gd name="T53" fmla="*/ 721 h 755"/>
                <a:gd name="T54" fmla="*/ 576 w 2047"/>
                <a:gd name="T55" fmla="*/ 722 h 755"/>
                <a:gd name="T56" fmla="*/ 434 w 2047"/>
                <a:gd name="T57" fmla="*/ 725 h 755"/>
                <a:gd name="T58" fmla="*/ 301 w 2047"/>
                <a:gd name="T59" fmla="*/ 730 h 755"/>
                <a:gd name="T60" fmla="*/ 195 w 2047"/>
                <a:gd name="T61" fmla="*/ 734 h 755"/>
                <a:gd name="T62" fmla="*/ 95 w 2047"/>
                <a:gd name="T63" fmla="*/ 737 h 755"/>
                <a:gd name="T64" fmla="*/ 0 w 2047"/>
                <a:gd name="T65" fmla="*/ 744 h 755"/>
                <a:gd name="T66" fmla="*/ 0 w 2047"/>
                <a:gd name="T67" fmla="*/ 119 h 755"/>
                <a:gd name="T68" fmla="*/ 5 w 2047"/>
                <a:gd name="T69" fmla="*/ 108 h 755"/>
                <a:gd name="T70" fmla="*/ 18 w 2047"/>
                <a:gd name="T71" fmla="*/ 96 h 755"/>
                <a:gd name="T72" fmla="*/ 39 w 2047"/>
                <a:gd name="T73" fmla="*/ 84 h 755"/>
                <a:gd name="T74" fmla="*/ 67 w 2047"/>
                <a:gd name="T75" fmla="*/ 74 h 755"/>
                <a:gd name="T76" fmla="*/ 103 w 2047"/>
                <a:gd name="T77" fmla="*/ 64 h 755"/>
                <a:gd name="T78" fmla="*/ 148 w 2047"/>
                <a:gd name="T79" fmla="*/ 54 h 755"/>
                <a:gd name="T80" fmla="*/ 199 w 2047"/>
                <a:gd name="T81" fmla="*/ 45 h 755"/>
                <a:gd name="T82" fmla="*/ 257 w 2047"/>
                <a:gd name="T83" fmla="*/ 36 h 755"/>
                <a:gd name="T84" fmla="*/ 321 w 2047"/>
                <a:gd name="T85" fmla="*/ 28 h 755"/>
                <a:gd name="T86" fmla="*/ 393 w 2047"/>
                <a:gd name="T87" fmla="*/ 21 h 755"/>
                <a:gd name="T88" fmla="*/ 470 w 2047"/>
                <a:gd name="T89" fmla="*/ 15 h 755"/>
                <a:gd name="T90" fmla="*/ 553 w 2047"/>
                <a:gd name="T91" fmla="*/ 10 h 755"/>
                <a:gd name="T92" fmla="*/ 641 w 2047"/>
                <a:gd name="T93" fmla="*/ 5 h 755"/>
                <a:gd name="T94" fmla="*/ 734 w 2047"/>
                <a:gd name="T95" fmla="*/ 2 h 755"/>
                <a:gd name="T96" fmla="*/ 830 w 2047"/>
                <a:gd name="T97" fmla="*/ 0 h 755"/>
                <a:gd name="T98" fmla="*/ 931 w 2047"/>
                <a:gd name="T99" fmla="*/ 0 h 755"/>
                <a:gd name="T100" fmla="*/ 950 w 2047"/>
                <a:gd name="T10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5">
                  <a:moveTo>
                    <a:pt x="950" y="0"/>
                  </a:moveTo>
                  <a:lnTo>
                    <a:pt x="1092" y="1"/>
                  </a:lnTo>
                  <a:lnTo>
                    <a:pt x="1231" y="3"/>
                  </a:lnTo>
                  <a:lnTo>
                    <a:pt x="1364" y="10"/>
                  </a:lnTo>
                  <a:lnTo>
                    <a:pt x="1461" y="16"/>
                  </a:lnTo>
                  <a:lnTo>
                    <a:pt x="1553" y="23"/>
                  </a:lnTo>
                  <a:lnTo>
                    <a:pt x="1640" y="30"/>
                  </a:lnTo>
                  <a:lnTo>
                    <a:pt x="1720" y="41"/>
                  </a:lnTo>
                  <a:lnTo>
                    <a:pt x="1790" y="50"/>
                  </a:lnTo>
                  <a:lnTo>
                    <a:pt x="1855" y="61"/>
                  </a:lnTo>
                  <a:lnTo>
                    <a:pt x="1911" y="72"/>
                  </a:lnTo>
                  <a:lnTo>
                    <a:pt x="1957" y="84"/>
                  </a:lnTo>
                  <a:lnTo>
                    <a:pt x="1988" y="93"/>
                  </a:lnTo>
                  <a:lnTo>
                    <a:pt x="2013" y="104"/>
                  </a:lnTo>
                  <a:lnTo>
                    <a:pt x="2031" y="114"/>
                  </a:lnTo>
                  <a:lnTo>
                    <a:pt x="2042" y="126"/>
                  </a:lnTo>
                  <a:lnTo>
                    <a:pt x="2047" y="136"/>
                  </a:lnTo>
                  <a:lnTo>
                    <a:pt x="2047" y="755"/>
                  </a:lnTo>
                  <a:lnTo>
                    <a:pt x="1933" y="748"/>
                  </a:lnTo>
                  <a:lnTo>
                    <a:pt x="1811" y="741"/>
                  </a:lnTo>
                  <a:lnTo>
                    <a:pt x="1680" y="735"/>
                  </a:lnTo>
                  <a:lnTo>
                    <a:pt x="1541" y="730"/>
                  </a:lnTo>
                  <a:lnTo>
                    <a:pt x="1383" y="725"/>
                  </a:lnTo>
                  <a:lnTo>
                    <a:pt x="1218" y="722"/>
                  </a:lnTo>
                  <a:lnTo>
                    <a:pt x="1049" y="719"/>
                  </a:lnTo>
                  <a:lnTo>
                    <a:pt x="875" y="719"/>
                  </a:lnTo>
                  <a:lnTo>
                    <a:pt x="722" y="721"/>
                  </a:lnTo>
                  <a:lnTo>
                    <a:pt x="576" y="722"/>
                  </a:lnTo>
                  <a:lnTo>
                    <a:pt x="434" y="725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7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5" y="108"/>
                  </a:lnTo>
                  <a:lnTo>
                    <a:pt x="18" y="96"/>
                  </a:lnTo>
                  <a:lnTo>
                    <a:pt x="39" y="84"/>
                  </a:lnTo>
                  <a:lnTo>
                    <a:pt x="67" y="74"/>
                  </a:lnTo>
                  <a:lnTo>
                    <a:pt x="103" y="64"/>
                  </a:lnTo>
                  <a:lnTo>
                    <a:pt x="148" y="54"/>
                  </a:lnTo>
                  <a:lnTo>
                    <a:pt x="199" y="45"/>
                  </a:lnTo>
                  <a:lnTo>
                    <a:pt x="257" y="36"/>
                  </a:lnTo>
                  <a:lnTo>
                    <a:pt x="321" y="28"/>
                  </a:lnTo>
                  <a:lnTo>
                    <a:pt x="393" y="21"/>
                  </a:lnTo>
                  <a:lnTo>
                    <a:pt x="470" y="15"/>
                  </a:lnTo>
                  <a:lnTo>
                    <a:pt x="553" y="10"/>
                  </a:lnTo>
                  <a:lnTo>
                    <a:pt x="641" y="5"/>
                  </a:lnTo>
                  <a:lnTo>
                    <a:pt x="734" y="2"/>
                  </a:lnTo>
                  <a:lnTo>
                    <a:pt x="830" y="0"/>
                  </a:lnTo>
                  <a:lnTo>
                    <a:pt x="931" y="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C155E56-DE1F-4359-9C34-7E0BF639E6F0}"/>
                </a:ext>
              </a:extLst>
            </p:cNvPr>
            <p:cNvSpPr/>
            <p:nvPr/>
          </p:nvSpPr>
          <p:spPr>
            <a:xfrm>
              <a:off x="3146809" y="2445990"/>
              <a:ext cx="316716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Processing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DDD535F-4440-4419-8C8C-10F421D26FE2}"/>
              </a:ext>
            </a:extLst>
          </p:cNvPr>
          <p:cNvGrpSpPr/>
          <p:nvPr/>
        </p:nvGrpSpPr>
        <p:grpSpPr>
          <a:xfrm>
            <a:off x="4313987" y="6957497"/>
            <a:ext cx="4639513" cy="1686393"/>
            <a:chOff x="2409825" y="3492588"/>
            <a:chExt cx="4639513" cy="1686393"/>
          </a:xfrm>
        </p:grpSpPr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F77E2145-A780-4EA0-BBB6-2245B9303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492588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5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0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4 h 747"/>
                <a:gd name="T32" fmla="*/ 1761 w 2644"/>
                <a:gd name="T33" fmla="*/ 736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6 h 747"/>
                <a:gd name="T42" fmla="*/ 508 w 2644"/>
                <a:gd name="T43" fmla="*/ 725 h 747"/>
                <a:gd name="T44" fmla="*/ 331 w 2644"/>
                <a:gd name="T45" fmla="*/ 709 h 747"/>
                <a:gd name="T46" fmla="*/ 216 w 2644"/>
                <a:gd name="T47" fmla="*/ 695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0 h 747"/>
                <a:gd name="T58" fmla="*/ 32 w 2644"/>
                <a:gd name="T59" fmla="*/ 91 h 747"/>
                <a:gd name="T60" fmla="*/ 86 w 2644"/>
                <a:gd name="T61" fmla="*/ 74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5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2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6"/>
                  </a:lnTo>
                  <a:lnTo>
                    <a:pt x="2425" y="65"/>
                  </a:lnTo>
                  <a:lnTo>
                    <a:pt x="2480" y="74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4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0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1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4"/>
                  </a:lnTo>
                  <a:lnTo>
                    <a:pt x="1887" y="730"/>
                  </a:lnTo>
                  <a:lnTo>
                    <a:pt x="1761" y="736"/>
                  </a:lnTo>
                  <a:lnTo>
                    <a:pt x="1627" y="740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5"/>
                  </a:lnTo>
                  <a:lnTo>
                    <a:pt x="947" y="744"/>
                  </a:lnTo>
                  <a:lnTo>
                    <a:pt x="828" y="740"/>
                  </a:lnTo>
                  <a:lnTo>
                    <a:pt x="713" y="736"/>
                  </a:lnTo>
                  <a:lnTo>
                    <a:pt x="606" y="731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09"/>
                  </a:lnTo>
                  <a:lnTo>
                    <a:pt x="270" y="703"/>
                  </a:lnTo>
                  <a:lnTo>
                    <a:pt x="216" y="695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19"/>
                  </a:lnTo>
                  <a:lnTo>
                    <a:pt x="4" y="110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3"/>
                  </a:lnTo>
                  <a:lnTo>
                    <a:pt x="86" y="74"/>
                  </a:lnTo>
                  <a:lnTo>
                    <a:pt x="123" y="65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5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2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3CEA2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3" name="Freeform 58">
              <a:extLst>
                <a:ext uri="{FF2B5EF4-FFF2-40B4-BE49-F238E27FC236}">
                  <a16:creationId xmlns:a16="http://schemas.microsoft.com/office/drawing/2014/main" id="{949D0206-0997-4CCE-8EED-02A1510F1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553515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6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1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3 h 747"/>
                <a:gd name="T32" fmla="*/ 1761 w 2644"/>
                <a:gd name="T33" fmla="*/ 737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7 h 747"/>
                <a:gd name="T42" fmla="*/ 508 w 2644"/>
                <a:gd name="T43" fmla="*/ 725 h 747"/>
                <a:gd name="T44" fmla="*/ 331 w 2644"/>
                <a:gd name="T45" fmla="*/ 710 h 747"/>
                <a:gd name="T46" fmla="*/ 216 w 2644"/>
                <a:gd name="T47" fmla="*/ 696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1 h 747"/>
                <a:gd name="T58" fmla="*/ 32 w 2644"/>
                <a:gd name="T59" fmla="*/ 91 h 747"/>
                <a:gd name="T60" fmla="*/ 86 w 2644"/>
                <a:gd name="T61" fmla="*/ 75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6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3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7"/>
                  </a:lnTo>
                  <a:lnTo>
                    <a:pt x="2425" y="66"/>
                  </a:lnTo>
                  <a:lnTo>
                    <a:pt x="2480" y="75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5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1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2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3"/>
                  </a:lnTo>
                  <a:lnTo>
                    <a:pt x="1887" y="730"/>
                  </a:lnTo>
                  <a:lnTo>
                    <a:pt x="1761" y="737"/>
                  </a:lnTo>
                  <a:lnTo>
                    <a:pt x="1627" y="741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6"/>
                  </a:lnTo>
                  <a:lnTo>
                    <a:pt x="947" y="744"/>
                  </a:lnTo>
                  <a:lnTo>
                    <a:pt x="828" y="741"/>
                  </a:lnTo>
                  <a:lnTo>
                    <a:pt x="713" y="737"/>
                  </a:lnTo>
                  <a:lnTo>
                    <a:pt x="606" y="732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10"/>
                  </a:lnTo>
                  <a:lnTo>
                    <a:pt x="270" y="703"/>
                  </a:lnTo>
                  <a:lnTo>
                    <a:pt x="216" y="696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20"/>
                  </a:lnTo>
                  <a:lnTo>
                    <a:pt x="4" y="111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4"/>
                  </a:lnTo>
                  <a:lnTo>
                    <a:pt x="86" y="75"/>
                  </a:lnTo>
                  <a:lnTo>
                    <a:pt x="123" y="66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6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3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18BE9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F175383-7993-4790-A2C9-C365A6134FC8}"/>
                </a:ext>
              </a:extLst>
            </p:cNvPr>
            <p:cNvSpPr/>
            <p:nvPr/>
          </p:nvSpPr>
          <p:spPr>
            <a:xfrm>
              <a:off x="3740382" y="3946280"/>
              <a:ext cx="22077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Database</a:t>
              </a:r>
            </a:p>
          </p:txBody>
        </p:sp>
      </p:grp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500" y="7296150"/>
            <a:ext cx="10287000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52DB11-7C8C-4BA6-AA08-D7B916D28D8F}"/>
              </a:ext>
            </a:extLst>
          </p:cNvPr>
          <p:cNvGrpSpPr/>
          <p:nvPr/>
        </p:nvGrpSpPr>
        <p:grpSpPr>
          <a:xfrm>
            <a:off x="-3276600" y="-2800350"/>
            <a:ext cx="4026714" cy="3287995"/>
            <a:chOff x="0" y="857250"/>
            <a:chExt cx="4026714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4. Workflow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87408F4E-9D6A-4EB8-9BEC-FD6DC71B6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63" y="651172"/>
            <a:ext cx="8841633" cy="497341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54C21F-DC54-4407-8A5A-C3F2CB368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468020">
            <a:off x="2690652" y="1738274"/>
            <a:ext cx="2587986" cy="1725323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434135FB-F3F8-4147-8621-A2B2E2D3A1AF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2F99D1-3458-46DA-9538-185278C8E980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ight Triangle 86">
              <a:extLst>
                <a:ext uri="{FF2B5EF4-FFF2-40B4-BE49-F238E27FC236}">
                  <a16:creationId xmlns:a16="http://schemas.microsoft.com/office/drawing/2014/main" id="{88272CD0-704D-4941-A83F-784E9A6A4F2E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9CE4842-FB79-4E70-BBD0-6F79ABB6DDBA}"/>
                </a:ext>
              </a:extLst>
            </p:cNvPr>
            <p:cNvSpPr txBox="1"/>
            <p:nvPr/>
          </p:nvSpPr>
          <p:spPr>
            <a:xfrm>
              <a:off x="8242828" y="5993296"/>
              <a:ext cx="7745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</a:rPr>
                <a:t>10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44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9C5B49D6-2ECF-4DF6-A983-FAAE8752478A}"/>
              </a:ext>
            </a:extLst>
          </p:cNvPr>
          <p:cNvGrpSpPr/>
          <p:nvPr/>
        </p:nvGrpSpPr>
        <p:grpSpPr>
          <a:xfrm>
            <a:off x="5377355" y="1133027"/>
            <a:ext cx="2511023" cy="1662277"/>
            <a:chOff x="3473193" y="1103531"/>
            <a:chExt cx="2511023" cy="1662277"/>
          </a:xfrm>
        </p:grpSpPr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1ADD37F7-50F6-4358-BBBE-F06E827B7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18583"/>
              <a:ext cx="2511023" cy="1647225"/>
            </a:xfrm>
            <a:custGeom>
              <a:avLst/>
              <a:gdLst>
                <a:gd name="T0" fmla="*/ 665 w 1431"/>
                <a:gd name="T1" fmla="*/ 0 h 757"/>
                <a:gd name="T2" fmla="*/ 764 w 1431"/>
                <a:gd name="T3" fmla="*/ 1 h 757"/>
                <a:gd name="T4" fmla="*/ 860 w 1431"/>
                <a:gd name="T5" fmla="*/ 5 h 757"/>
                <a:gd name="T6" fmla="*/ 953 w 1431"/>
                <a:gd name="T7" fmla="*/ 11 h 757"/>
                <a:gd name="T8" fmla="*/ 1021 w 1431"/>
                <a:gd name="T9" fmla="*/ 16 h 757"/>
                <a:gd name="T10" fmla="*/ 1085 w 1431"/>
                <a:gd name="T11" fmla="*/ 24 h 757"/>
                <a:gd name="T12" fmla="*/ 1146 w 1431"/>
                <a:gd name="T13" fmla="*/ 32 h 757"/>
                <a:gd name="T14" fmla="*/ 1202 w 1431"/>
                <a:gd name="T15" fmla="*/ 41 h 757"/>
                <a:gd name="T16" fmla="*/ 1252 w 1431"/>
                <a:gd name="T17" fmla="*/ 51 h 757"/>
                <a:gd name="T18" fmla="*/ 1297 w 1431"/>
                <a:gd name="T19" fmla="*/ 61 h 757"/>
                <a:gd name="T20" fmla="*/ 1336 w 1431"/>
                <a:gd name="T21" fmla="*/ 73 h 757"/>
                <a:gd name="T22" fmla="*/ 1368 w 1431"/>
                <a:gd name="T23" fmla="*/ 84 h 757"/>
                <a:gd name="T24" fmla="*/ 1395 w 1431"/>
                <a:gd name="T25" fmla="*/ 97 h 757"/>
                <a:gd name="T26" fmla="*/ 1414 w 1431"/>
                <a:gd name="T27" fmla="*/ 110 h 757"/>
                <a:gd name="T28" fmla="*/ 1426 w 1431"/>
                <a:gd name="T29" fmla="*/ 123 h 757"/>
                <a:gd name="T30" fmla="*/ 1431 w 1431"/>
                <a:gd name="T31" fmla="*/ 137 h 757"/>
                <a:gd name="T32" fmla="*/ 1431 w 1431"/>
                <a:gd name="T33" fmla="*/ 757 h 757"/>
                <a:gd name="T34" fmla="*/ 1351 w 1431"/>
                <a:gd name="T35" fmla="*/ 749 h 757"/>
                <a:gd name="T36" fmla="*/ 1265 w 1431"/>
                <a:gd name="T37" fmla="*/ 741 h 757"/>
                <a:gd name="T38" fmla="*/ 1174 w 1431"/>
                <a:gd name="T39" fmla="*/ 736 h 757"/>
                <a:gd name="T40" fmla="*/ 1078 w 1431"/>
                <a:gd name="T41" fmla="*/ 731 h 757"/>
                <a:gd name="T42" fmla="*/ 967 w 1431"/>
                <a:gd name="T43" fmla="*/ 726 h 757"/>
                <a:gd name="T44" fmla="*/ 851 w 1431"/>
                <a:gd name="T45" fmla="*/ 723 h 757"/>
                <a:gd name="T46" fmla="*/ 733 w 1431"/>
                <a:gd name="T47" fmla="*/ 721 h 757"/>
                <a:gd name="T48" fmla="*/ 612 w 1431"/>
                <a:gd name="T49" fmla="*/ 721 h 757"/>
                <a:gd name="T50" fmla="*/ 506 w 1431"/>
                <a:gd name="T51" fmla="*/ 721 h 757"/>
                <a:gd name="T52" fmla="*/ 403 w 1431"/>
                <a:gd name="T53" fmla="*/ 723 h 757"/>
                <a:gd name="T54" fmla="*/ 304 w 1431"/>
                <a:gd name="T55" fmla="*/ 726 h 757"/>
                <a:gd name="T56" fmla="*/ 211 w 1431"/>
                <a:gd name="T57" fmla="*/ 730 h 757"/>
                <a:gd name="T58" fmla="*/ 137 w 1431"/>
                <a:gd name="T59" fmla="*/ 734 h 757"/>
                <a:gd name="T60" fmla="*/ 66 w 1431"/>
                <a:gd name="T61" fmla="*/ 739 h 757"/>
                <a:gd name="T62" fmla="*/ 0 w 1431"/>
                <a:gd name="T63" fmla="*/ 744 h 757"/>
                <a:gd name="T64" fmla="*/ 0 w 1431"/>
                <a:gd name="T65" fmla="*/ 120 h 757"/>
                <a:gd name="T66" fmla="*/ 3 w 1431"/>
                <a:gd name="T67" fmla="*/ 107 h 757"/>
                <a:gd name="T68" fmla="*/ 12 w 1431"/>
                <a:gd name="T69" fmla="*/ 97 h 757"/>
                <a:gd name="T70" fmla="*/ 27 w 1431"/>
                <a:gd name="T71" fmla="*/ 86 h 757"/>
                <a:gd name="T72" fmla="*/ 47 w 1431"/>
                <a:gd name="T73" fmla="*/ 75 h 757"/>
                <a:gd name="T74" fmla="*/ 72 w 1431"/>
                <a:gd name="T75" fmla="*/ 65 h 757"/>
                <a:gd name="T76" fmla="*/ 103 w 1431"/>
                <a:gd name="T77" fmla="*/ 55 h 757"/>
                <a:gd name="T78" fmla="*/ 139 w 1431"/>
                <a:gd name="T79" fmla="*/ 46 h 757"/>
                <a:gd name="T80" fmla="*/ 179 w 1431"/>
                <a:gd name="T81" fmla="*/ 37 h 757"/>
                <a:gd name="T82" fmla="*/ 241 w 1431"/>
                <a:gd name="T83" fmla="*/ 27 h 757"/>
                <a:gd name="T84" fmla="*/ 310 w 1431"/>
                <a:gd name="T85" fmla="*/ 18 h 757"/>
                <a:gd name="T86" fmla="*/ 386 w 1431"/>
                <a:gd name="T87" fmla="*/ 10 h 757"/>
                <a:gd name="T88" fmla="*/ 470 w 1431"/>
                <a:gd name="T89" fmla="*/ 5 h 757"/>
                <a:gd name="T90" fmla="*/ 558 w 1431"/>
                <a:gd name="T91" fmla="*/ 1 h 757"/>
                <a:gd name="T92" fmla="*/ 651 w 1431"/>
                <a:gd name="T93" fmla="*/ 0 h 757"/>
                <a:gd name="T94" fmla="*/ 665 w 1431"/>
                <a:gd name="T9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7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1"/>
                  </a:lnTo>
                  <a:lnTo>
                    <a:pt x="1021" y="16"/>
                  </a:lnTo>
                  <a:lnTo>
                    <a:pt x="1085" y="24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1"/>
                  </a:lnTo>
                  <a:lnTo>
                    <a:pt x="1336" y="73"/>
                  </a:lnTo>
                  <a:lnTo>
                    <a:pt x="1368" y="84"/>
                  </a:lnTo>
                  <a:lnTo>
                    <a:pt x="1395" y="97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7"/>
                  </a:lnTo>
                  <a:lnTo>
                    <a:pt x="1431" y="757"/>
                  </a:lnTo>
                  <a:lnTo>
                    <a:pt x="1351" y="749"/>
                  </a:lnTo>
                  <a:lnTo>
                    <a:pt x="1265" y="741"/>
                  </a:lnTo>
                  <a:lnTo>
                    <a:pt x="1174" y="736"/>
                  </a:lnTo>
                  <a:lnTo>
                    <a:pt x="1078" y="731"/>
                  </a:lnTo>
                  <a:lnTo>
                    <a:pt x="967" y="726"/>
                  </a:lnTo>
                  <a:lnTo>
                    <a:pt x="851" y="723"/>
                  </a:lnTo>
                  <a:lnTo>
                    <a:pt x="733" y="721"/>
                  </a:lnTo>
                  <a:lnTo>
                    <a:pt x="612" y="721"/>
                  </a:lnTo>
                  <a:lnTo>
                    <a:pt x="506" y="721"/>
                  </a:lnTo>
                  <a:lnTo>
                    <a:pt x="403" y="723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20"/>
                  </a:lnTo>
                  <a:lnTo>
                    <a:pt x="3" y="107"/>
                  </a:lnTo>
                  <a:lnTo>
                    <a:pt x="12" y="97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5"/>
                  </a:lnTo>
                  <a:lnTo>
                    <a:pt x="103" y="55"/>
                  </a:lnTo>
                  <a:lnTo>
                    <a:pt x="139" y="46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D8D8D8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Freeform 54">
              <a:extLst>
                <a:ext uri="{FF2B5EF4-FFF2-40B4-BE49-F238E27FC236}">
                  <a16:creationId xmlns:a16="http://schemas.microsoft.com/office/drawing/2014/main" id="{AEAEDF99-761B-4B8F-A0A9-6340E2CE7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03531"/>
              <a:ext cx="2511023" cy="1645049"/>
            </a:xfrm>
            <a:custGeom>
              <a:avLst/>
              <a:gdLst>
                <a:gd name="T0" fmla="*/ 665 w 1431"/>
                <a:gd name="T1" fmla="*/ 0 h 756"/>
                <a:gd name="T2" fmla="*/ 764 w 1431"/>
                <a:gd name="T3" fmla="*/ 1 h 756"/>
                <a:gd name="T4" fmla="*/ 860 w 1431"/>
                <a:gd name="T5" fmla="*/ 5 h 756"/>
                <a:gd name="T6" fmla="*/ 953 w 1431"/>
                <a:gd name="T7" fmla="*/ 10 h 756"/>
                <a:gd name="T8" fmla="*/ 1021 w 1431"/>
                <a:gd name="T9" fmla="*/ 17 h 756"/>
                <a:gd name="T10" fmla="*/ 1085 w 1431"/>
                <a:gd name="T11" fmla="*/ 23 h 756"/>
                <a:gd name="T12" fmla="*/ 1146 w 1431"/>
                <a:gd name="T13" fmla="*/ 32 h 756"/>
                <a:gd name="T14" fmla="*/ 1202 w 1431"/>
                <a:gd name="T15" fmla="*/ 41 h 756"/>
                <a:gd name="T16" fmla="*/ 1252 w 1431"/>
                <a:gd name="T17" fmla="*/ 51 h 756"/>
                <a:gd name="T18" fmla="*/ 1297 w 1431"/>
                <a:gd name="T19" fmla="*/ 62 h 756"/>
                <a:gd name="T20" fmla="*/ 1336 w 1431"/>
                <a:gd name="T21" fmla="*/ 73 h 756"/>
                <a:gd name="T22" fmla="*/ 1368 w 1431"/>
                <a:gd name="T23" fmla="*/ 85 h 756"/>
                <a:gd name="T24" fmla="*/ 1395 w 1431"/>
                <a:gd name="T25" fmla="*/ 98 h 756"/>
                <a:gd name="T26" fmla="*/ 1414 w 1431"/>
                <a:gd name="T27" fmla="*/ 110 h 756"/>
                <a:gd name="T28" fmla="*/ 1426 w 1431"/>
                <a:gd name="T29" fmla="*/ 123 h 756"/>
                <a:gd name="T30" fmla="*/ 1431 w 1431"/>
                <a:gd name="T31" fmla="*/ 136 h 756"/>
                <a:gd name="T32" fmla="*/ 1431 w 1431"/>
                <a:gd name="T33" fmla="*/ 756 h 756"/>
                <a:gd name="T34" fmla="*/ 1351 w 1431"/>
                <a:gd name="T35" fmla="*/ 748 h 756"/>
                <a:gd name="T36" fmla="*/ 1265 w 1431"/>
                <a:gd name="T37" fmla="*/ 742 h 756"/>
                <a:gd name="T38" fmla="*/ 1174 w 1431"/>
                <a:gd name="T39" fmla="*/ 735 h 756"/>
                <a:gd name="T40" fmla="*/ 1078 w 1431"/>
                <a:gd name="T41" fmla="*/ 730 h 756"/>
                <a:gd name="T42" fmla="*/ 967 w 1431"/>
                <a:gd name="T43" fmla="*/ 726 h 756"/>
                <a:gd name="T44" fmla="*/ 851 w 1431"/>
                <a:gd name="T45" fmla="*/ 722 h 756"/>
                <a:gd name="T46" fmla="*/ 733 w 1431"/>
                <a:gd name="T47" fmla="*/ 721 h 756"/>
                <a:gd name="T48" fmla="*/ 612 w 1431"/>
                <a:gd name="T49" fmla="*/ 720 h 756"/>
                <a:gd name="T50" fmla="*/ 506 w 1431"/>
                <a:gd name="T51" fmla="*/ 721 h 756"/>
                <a:gd name="T52" fmla="*/ 403 w 1431"/>
                <a:gd name="T53" fmla="*/ 724 h 756"/>
                <a:gd name="T54" fmla="*/ 304 w 1431"/>
                <a:gd name="T55" fmla="*/ 726 h 756"/>
                <a:gd name="T56" fmla="*/ 211 w 1431"/>
                <a:gd name="T57" fmla="*/ 730 h 756"/>
                <a:gd name="T58" fmla="*/ 137 w 1431"/>
                <a:gd name="T59" fmla="*/ 734 h 756"/>
                <a:gd name="T60" fmla="*/ 66 w 1431"/>
                <a:gd name="T61" fmla="*/ 739 h 756"/>
                <a:gd name="T62" fmla="*/ 0 w 1431"/>
                <a:gd name="T63" fmla="*/ 744 h 756"/>
                <a:gd name="T64" fmla="*/ 0 w 1431"/>
                <a:gd name="T65" fmla="*/ 119 h 756"/>
                <a:gd name="T66" fmla="*/ 3 w 1431"/>
                <a:gd name="T67" fmla="*/ 108 h 756"/>
                <a:gd name="T68" fmla="*/ 12 w 1431"/>
                <a:gd name="T69" fmla="*/ 96 h 756"/>
                <a:gd name="T70" fmla="*/ 27 w 1431"/>
                <a:gd name="T71" fmla="*/ 86 h 756"/>
                <a:gd name="T72" fmla="*/ 47 w 1431"/>
                <a:gd name="T73" fmla="*/ 75 h 756"/>
                <a:gd name="T74" fmla="*/ 72 w 1431"/>
                <a:gd name="T75" fmla="*/ 64 h 756"/>
                <a:gd name="T76" fmla="*/ 103 w 1431"/>
                <a:gd name="T77" fmla="*/ 55 h 756"/>
                <a:gd name="T78" fmla="*/ 139 w 1431"/>
                <a:gd name="T79" fmla="*/ 45 h 756"/>
                <a:gd name="T80" fmla="*/ 179 w 1431"/>
                <a:gd name="T81" fmla="*/ 37 h 756"/>
                <a:gd name="T82" fmla="*/ 241 w 1431"/>
                <a:gd name="T83" fmla="*/ 27 h 756"/>
                <a:gd name="T84" fmla="*/ 310 w 1431"/>
                <a:gd name="T85" fmla="*/ 18 h 756"/>
                <a:gd name="T86" fmla="*/ 386 w 1431"/>
                <a:gd name="T87" fmla="*/ 10 h 756"/>
                <a:gd name="T88" fmla="*/ 470 w 1431"/>
                <a:gd name="T89" fmla="*/ 5 h 756"/>
                <a:gd name="T90" fmla="*/ 558 w 1431"/>
                <a:gd name="T91" fmla="*/ 1 h 756"/>
                <a:gd name="T92" fmla="*/ 651 w 1431"/>
                <a:gd name="T93" fmla="*/ 0 h 756"/>
                <a:gd name="T94" fmla="*/ 665 w 1431"/>
                <a:gd name="T95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6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0"/>
                  </a:lnTo>
                  <a:lnTo>
                    <a:pt x="1021" y="17"/>
                  </a:lnTo>
                  <a:lnTo>
                    <a:pt x="1085" y="23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2"/>
                  </a:lnTo>
                  <a:lnTo>
                    <a:pt x="1336" y="73"/>
                  </a:lnTo>
                  <a:lnTo>
                    <a:pt x="1368" y="85"/>
                  </a:lnTo>
                  <a:lnTo>
                    <a:pt x="1395" y="98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6"/>
                  </a:lnTo>
                  <a:lnTo>
                    <a:pt x="1431" y="756"/>
                  </a:lnTo>
                  <a:lnTo>
                    <a:pt x="1351" y="748"/>
                  </a:lnTo>
                  <a:lnTo>
                    <a:pt x="1265" y="742"/>
                  </a:lnTo>
                  <a:lnTo>
                    <a:pt x="1174" y="735"/>
                  </a:lnTo>
                  <a:lnTo>
                    <a:pt x="1078" y="730"/>
                  </a:lnTo>
                  <a:lnTo>
                    <a:pt x="967" y="726"/>
                  </a:lnTo>
                  <a:lnTo>
                    <a:pt x="851" y="722"/>
                  </a:lnTo>
                  <a:lnTo>
                    <a:pt x="733" y="721"/>
                  </a:lnTo>
                  <a:lnTo>
                    <a:pt x="612" y="720"/>
                  </a:lnTo>
                  <a:lnTo>
                    <a:pt x="506" y="721"/>
                  </a:lnTo>
                  <a:lnTo>
                    <a:pt x="403" y="724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3" y="108"/>
                  </a:lnTo>
                  <a:lnTo>
                    <a:pt x="12" y="96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4"/>
                  </a:lnTo>
                  <a:lnTo>
                    <a:pt x="103" y="55"/>
                  </a:lnTo>
                  <a:lnTo>
                    <a:pt x="139" y="45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925BE01-34F4-4A10-BC83-907CE9210EEB}"/>
                </a:ext>
              </a:extLst>
            </p:cNvPr>
            <p:cNvSpPr/>
            <p:nvPr/>
          </p:nvSpPr>
          <p:spPr>
            <a:xfrm>
              <a:off x="3906088" y="1260060"/>
              <a:ext cx="14186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View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D436DAD-219A-4BA4-ADD3-AC3D9ED3782B}"/>
              </a:ext>
            </a:extLst>
          </p:cNvPr>
          <p:cNvGrpSpPr/>
          <p:nvPr/>
        </p:nvGrpSpPr>
        <p:grpSpPr>
          <a:xfrm>
            <a:off x="4836899" y="2279594"/>
            <a:ext cx="3591936" cy="1697271"/>
            <a:chOff x="2932737" y="2250098"/>
            <a:chExt cx="3591936" cy="1697271"/>
          </a:xfrm>
        </p:grpSpPr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AAA2F783-1C13-4E24-8A27-C5835260F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250098"/>
              <a:ext cx="3591936" cy="1647225"/>
            </a:xfrm>
            <a:custGeom>
              <a:avLst/>
              <a:gdLst>
                <a:gd name="T0" fmla="*/ 951 w 2047"/>
                <a:gd name="T1" fmla="*/ 0 h 757"/>
                <a:gd name="T2" fmla="*/ 1092 w 2047"/>
                <a:gd name="T3" fmla="*/ 1 h 757"/>
                <a:gd name="T4" fmla="*/ 1231 w 2047"/>
                <a:gd name="T5" fmla="*/ 5 h 757"/>
                <a:gd name="T6" fmla="*/ 1364 w 2047"/>
                <a:gd name="T7" fmla="*/ 12 h 757"/>
                <a:gd name="T8" fmla="*/ 1461 w 2047"/>
                <a:gd name="T9" fmla="*/ 17 h 757"/>
                <a:gd name="T10" fmla="*/ 1553 w 2047"/>
                <a:gd name="T11" fmla="*/ 25 h 757"/>
                <a:gd name="T12" fmla="*/ 1640 w 2047"/>
                <a:gd name="T13" fmla="*/ 32 h 757"/>
                <a:gd name="T14" fmla="*/ 1720 w 2047"/>
                <a:gd name="T15" fmla="*/ 41 h 757"/>
                <a:gd name="T16" fmla="*/ 1790 w 2047"/>
                <a:gd name="T17" fmla="*/ 52 h 757"/>
                <a:gd name="T18" fmla="*/ 1855 w 2047"/>
                <a:gd name="T19" fmla="*/ 62 h 757"/>
                <a:gd name="T20" fmla="*/ 1911 w 2047"/>
                <a:gd name="T21" fmla="*/ 73 h 757"/>
                <a:gd name="T22" fmla="*/ 1957 w 2047"/>
                <a:gd name="T23" fmla="*/ 85 h 757"/>
                <a:gd name="T24" fmla="*/ 1988 w 2047"/>
                <a:gd name="T25" fmla="*/ 95 h 757"/>
                <a:gd name="T26" fmla="*/ 2013 w 2047"/>
                <a:gd name="T27" fmla="*/ 106 h 757"/>
                <a:gd name="T28" fmla="*/ 2031 w 2047"/>
                <a:gd name="T29" fmla="*/ 116 h 757"/>
                <a:gd name="T30" fmla="*/ 2042 w 2047"/>
                <a:gd name="T31" fmla="*/ 126 h 757"/>
                <a:gd name="T32" fmla="*/ 2047 w 2047"/>
                <a:gd name="T33" fmla="*/ 138 h 757"/>
                <a:gd name="T34" fmla="*/ 2047 w 2047"/>
                <a:gd name="T35" fmla="*/ 757 h 757"/>
                <a:gd name="T36" fmla="*/ 1933 w 2047"/>
                <a:gd name="T37" fmla="*/ 750 h 757"/>
                <a:gd name="T38" fmla="*/ 1811 w 2047"/>
                <a:gd name="T39" fmla="*/ 742 h 757"/>
                <a:gd name="T40" fmla="*/ 1680 w 2047"/>
                <a:gd name="T41" fmla="*/ 737 h 757"/>
                <a:gd name="T42" fmla="*/ 1541 w 2047"/>
                <a:gd name="T43" fmla="*/ 732 h 757"/>
                <a:gd name="T44" fmla="*/ 1383 w 2047"/>
                <a:gd name="T45" fmla="*/ 726 h 757"/>
                <a:gd name="T46" fmla="*/ 1218 w 2047"/>
                <a:gd name="T47" fmla="*/ 724 h 757"/>
                <a:gd name="T48" fmla="*/ 1049 w 2047"/>
                <a:gd name="T49" fmla="*/ 721 h 757"/>
                <a:gd name="T50" fmla="*/ 875 w 2047"/>
                <a:gd name="T51" fmla="*/ 721 h 757"/>
                <a:gd name="T52" fmla="*/ 722 w 2047"/>
                <a:gd name="T53" fmla="*/ 721 h 757"/>
                <a:gd name="T54" fmla="*/ 576 w 2047"/>
                <a:gd name="T55" fmla="*/ 724 h 757"/>
                <a:gd name="T56" fmla="*/ 434 w 2047"/>
                <a:gd name="T57" fmla="*/ 726 h 757"/>
                <a:gd name="T58" fmla="*/ 301 w 2047"/>
                <a:gd name="T59" fmla="*/ 730 h 757"/>
                <a:gd name="T60" fmla="*/ 195 w 2047"/>
                <a:gd name="T61" fmla="*/ 734 h 757"/>
                <a:gd name="T62" fmla="*/ 95 w 2047"/>
                <a:gd name="T63" fmla="*/ 739 h 757"/>
                <a:gd name="T64" fmla="*/ 0 w 2047"/>
                <a:gd name="T65" fmla="*/ 744 h 757"/>
                <a:gd name="T66" fmla="*/ 0 w 2047"/>
                <a:gd name="T67" fmla="*/ 121 h 757"/>
                <a:gd name="T68" fmla="*/ 5 w 2047"/>
                <a:gd name="T69" fmla="*/ 108 h 757"/>
                <a:gd name="T70" fmla="*/ 18 w 2047"/>
                <a:gd name="T71" fmla="*/ 98 h 757"/>
                <a:gd name="T72" fmla="*/ 39 w 2047"/>
                <a:gd name="T73" fmla="*/ 86 h 757"/>
                <a:gd name="T74" fmla="*/ 67 w 2047"/>
                <a:gd name="T75" fmla="*/ 76 h 757"/>
                <a:gd name="T76" fmla="*/ 103 w 2047"/>
                <a:gd name="T77" fmla="*/ 66 h 757"/>
                <a:gd name="T78" fmla="*/ 148 w 2047"/>
                <a:gd name="T79" fmla="*/ 55 h 757"/>
                <a:gd name="T80" fmla="*/ 199 w 2047"/>
                <a:gd name="T81" fmla="*/ 46 h 757"/>
                <a:gd name="T82" fmla="*/ 257 w 2047"/>
                <a:gd name="T83" fmla="*/ 37 h 757"/>
                <a:gd name="T84" fmla="*/ 321 w 2047"/>
                <a:gd name="T85" fmla="*/ 30 h 757"/>
                <a:gd name="T86" fmla="*/ 393 w 2047"/>
                <a:gd name="T87" fmla="*/ 22 h 757"/>
                <a:gd name="T88" fmla="*/ 470 w 2047"/>
                <a:gd name="T89" fmla="*/ 17 h 757"/>
                <a:gd name="T90" fmla="*/ 553 w 2047"/>
                <a:gd name="T91" fmla="*/ 10 h 757"/>
                <a:gd name="T92" fmla="*/ 641 w 2047"/>
                <a:gd name="T93" fmla="*/ 7 h 757"/>
                <a:gd name="T94" fmla="*/ 734 w 2047"/>
                <a:gd name="T95" fmla="*/ 4 h 757"/>
                <a:gd name="T96" fmla="*/ 830 w 2047"/>
                <a:gd name="T97" fmla="*/ 1 h 757"/>
                <a:gd name="T98" fmla="*/ 931 w 2047"/>
                <a:gd name="T99" fmla="*/ 0 h 757"/>
                <a:gd name="T100" fmla="*/ 951 w 2047"/>
                <a:gd name="T10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7">
                  <a:moveTo>
                    <a:pt x="951" y="0"/>
                  </a:moveTo>
                  <a:lnTo>
                    <a:pt x="1092" y="1"/>
                  </a:lnTo>
                  <a:lnTo>
                    <a:pt x="1231" y="5"/>
                  </a:lnTo>
                  <a:lnTo>
                    <a:pt x="1364" y="12"/>
                  </a:lnTo>
                  <a:lnTo>
                    <a:pt x="1461" y="17"/>
                  </a:lnTo>
                  <a:lnTo>
                    <a:pt x="1553" y="25"/>
                  </a:lnTo>
                  <a:lnTo>
                    <a:pt x="1640" y="32"/>
                  </a:lnTo>
                  <a:lnTo>
                    <a:pt x="1720" y="41"/>
                  </a:lnTo>
                  <a:lnTo>
                    <a:pt x="1790" y="52"/>
                  </a:lnTo>
                  <a:lnTo>
                    <a:pt x="1855" y="62"/>
                  </a:lnTo>
                  <a:lnTo>
                    <a:pt x="1911" y="73"/>
                  </a:lnTo>
                  <a:lnTo>
                    <a:pt x="1957" y="85"/>
                  </a:lnTo>
                  <a:lnTo>
                    <a:pt x="1988" y="95"/>
                  </a:lnTo>
                  <a:lnTo>
                    <a:pt x="2013" y="106"/>
                  </a:lnTo>
                  <a:lnTo>
                    <a:pt x="2031" y="116"/>
                  </a:lnTo>
                  <a:lnTo>
                    <a:pt x="2042" y="126"/>
                  </a:lnTo>
                  <a:lnTo>
                    <a:pt x="2047" y="138"/>
                  </a:lnTo>
                  <a:lnTo>
                    <a:pt x="2047" y="757"/>
                  </a:lnTo>
                  <a:lnTo>
                    <a:pt x="1933" y="750"/>
                  </a:lnTo>
                  <a:lnTo>
                    <a:pt x="1811" y="742"/>
                  </a:lnTo>
                  <a:lnTo>
                    <a:pt x="1680" y="737"/>
                  </a:lnTo>
                  <a:lnTo>
                    <a:pt x="1541" y="732"/>
                  </a:lnTo>
                  <a:lnTo>
                    <a:pt x="1383" y="726"/>
                  </a:lnTo>
                  <a:lnTo>
                    <a:pt x="1218" y="724"/>
                  </a:lnTo>
                  <a:lnTo>
                    <a:pt x="1049" y="721"/>
                  </a:lnTo>
                  <a:lnTo>
                    <a:pt x="875" y="721"/>
                  </a:lnTo>
                  <a:lnTo>
                    <a:pt x="722" y="721"/>
                  </a:lnTo>
                  <a:lnTo>
                    <a:pt x="576" y="724"/>
                  </a:lnTo>
                  <a:lnTo>
                    <a:pt x="434" y="726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9"/>
                  </a:lnTo>
                  <a:lnTo>
                    <a:pt x="0" y="744"/>
                  </a:lnTo>
                  <a:lnTo>
                    <a:pt x="0" y="121"/>
                  </a:lnTo>
                  <a:lnTo>
                    <a:pt x="5" y="108"/>
                  </a:lnTo>
                  <a:lnTo>
                    <a:pt x="18" y="98"/>
                  </a:lnTo>
                  <a:lnTo>
                    <a:pt x="39" y="86"/>
                  </a:lnTo>
                  <a:lnTo>
                    <a:pt x="67" y="76"/>
                  </a:lnTo>
                  <a:lnTo>
                    <a:pt x="103" y="66"/>
                  </a:lnTo>
                  <a:lnTo>
                    <a:pt x="148" y="55"/>
                  </a:lnTo>
                  <a:lnTo>
                    <a:pt x="199" y="46"/>
                  </a:lnTo>
                  <a:lnTo>
                    <a:pt x="257" y="37"/>
                  </a:lnTo>
                  <a:lnTo>
                    <a:pt x="321" y="30"/>
                  </a:lnTo>
                  <a:lnTo>
                    <a:pt x="393" y="22"/>
                  </a:lnTo>
                  <a:lnTo>
                    <a:pt x="470" y="17"/>
                  </a:lnTo>
                  <a:lnTo>
                    <a:pt x="553" y="10"/>
                  </a:lnTo>
                  <a:lnTo>
                    <a:pt x="641" y="7"/>
                  </a:lnTo>
                  <a:lnTo>
                    <a:pt x="734" y="4"/>
                  </a:lnTo>
                  <a:lnTo>
                    <a:pt x="830" y="1"/>
                  </a:lnTo>
                  <a:lnTo>
                    <a:pt x="931" y="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A5C537D7-AE11-4F1D-BFE5-9591B543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304497"/>
              <a:ext cx="3591936" cy="1642872"/>
            </a:xfrm>
            <a:custGeom>
              <a:avLst/>
              <a:gdLst>
                <a:gd name="T0" fmla="*/ 950 w 2047"/>
                <a:gd name="T1" fmla="*/ 0 h 755"/>
                <a:gd name="T2" fmla="*/ 1092 w 2047"/>
                <a:gd name="T3" fmla="*/ 1 h 755"/>
                <a:gd name="T4" fmla="*/ 1231 w 2047"/>
                <a:gd name="T5" fmla="*/ 3 h 755"/>
                <a:gd name="T6" fmla="*/ 1364 w 2047"/>
                <a:gd name="T7" fmla="*/ 10 h 755"/>
                <a:gd name="T8" fmla="*/ 1461 w 2047"/>
                <a:gd name="T9" fmla="*/ 16 h 755"/>
                <a:gd name="T10" fmla="*/ 1553 w 2047"/>
                <a:gd name="T11" fmla="*/ 23 h 755"/>
                <a:gd name="T12" fmla="*/ 1640 w 2047"/>
                <a:gd name="T13" fmla="*/ 30 h 755"/>
                <a:gd name="T14" fmla="*/ 1720 w 2047"/>
                <a:gd name="T15" fmla="*/ 41 h 755"/>
                <a:gd name="T16" fmla="*/ 1790 w 2047"/>
                <a:gd name="T17" fmla="*/ 50 h 755"/>
                <a:gd name="T18" fmla="*/ 1855 w 2047"/>
                <a:gd name="T19" fmla="*/ 61 h 755"/>
                <a:gd name="T20" fmla="*/ 1911 w 2047"/>
                <a:gd name="T21" fmla="*/ 72 h 755"/>
                <a:gd name="T22" fmla="*/ 1957 w 2047"/>
                <a:gd name="T23" fmla="*/ 84 h 755"/>
                <a:gd name="T24" fmla="*/ 1988 w 2047"/>
                <a:gd name="T25" fmla="*/ 93 h 755"/>
                <a:gd name="T26" fmla="*/ 2013 w 2047"/>
                <a:gd name="T27" fmla="*/ 104 h 755"/>
                <a:gd name="T28" fmla="*/ 2031 w 2047"/>
                <a:gd name="T29" fmla="*/ 114 h 755"/>
                <a:gd name="T30" fmla="*/ 2042 w 2047"/>
                <a:gd name="T31" fmla="*/ 126 h 755"/>
                <a:gd name="T32" fmla="*/ 2047 w 2047"/>
                <a:gd name="T33" fmla="*/ 136 h 755"/>
                <a:gd name="T34" fmla="*/ 2047 w 2047"/>
                <a:gd name="T35" fmla="*/ 755 h 755"/>
                <a:gd name="T36" fmla="*/ 1933 w 2047"/>
                <a:gd name="T37" fmla="*/ 748 h 755"/>
                <a:gd name="T38" fmla="*/ 1811 w 2047"/>
                <a:gd name="T39" fmla="*/ 741 h 755"/>
                <a:gd name="T40" fmla="*/ 1680 w 2047"/>
                <a:gd name="T41" fmla="*/ 735 h 755"/>
                <a:gd name="T42" fmla="*/ 1541 w 2047"/>
                <a:gd name="T43" fmla="*/ 730 h 755"/>
                <a:gd name="T44" fmla="*/ 1383 w 2047"/>
                <a:gd name="T45" fmla="*/ 725 h 755"/>
                <a:gd name="T46" fmla="*/ 1218 w 2047"/>
                <a:gd name="T47" fmla="*/ 722 h 755"/>
                <a:gd name="T48" fmla="*/ 1049 w 2047"/>
                <a:gd name="T49" fmla="*/ 719 h 755"/>
                <a:gd name="T50" fmla="*/ 875 w 2047"/>
                <a:gd name="T51" fmla="*/ 719 h 755"/>
                <a:gd name="T52" fmla="*/ 722 w 2047"/>
                <a:gd name="T53" fmla="*/ 721 h 755"/>
                <a:gd name="T54" fmla="*/ 576 w 2047"/>
                <a:gd name="T55" fmla="*/ 722 h 755"/>
                <a:gd name="T56" fmla="*/ 434 w 2047"/>
                <a:gd name="T57" fmla="*/ 725 h 755"/>
                <a:gd name="T58" fmla="*/ 301 w 2047"/>
                <a:gd name="T59" fmla="*/ 730 h 755"/>
                <a:gd name="T60" fmla="*/ 195 w 2047"/>
                <a:gd name="T61" fmla="*/ 734 h 755"/>
                <a:gd name="T62" fmla="*/ 95 w 2047"/>
                <a:gd name="T63" fmla="*/ 737 h 755"/>
                <a:gd name="T64" fmla="*/ 0 w 2047"/>
                <a:gd name="T65" fmla="*/ 744 h 755"/>
                <a:gd name="T66" fmla="*/ 0 w 2047"/>
                <a:gd name="T67" fmla="*/ 119 h 755"/>
                <a:gd name="T68" fmla="*/ 5 w 2047"/>
                <a:gd name="T69" fmla="*/ 108 h 755"/>
                <a:gd name="T70" fmla="*/ 18 w 2047"/>
                <a:gd name="T71" fmla="*/ 96 h 755"/>
                <a:gd name="T72" fmla="*/ 39 w 2047"/>
                <a:gd name="T73" fmla="*/ 84 h 755"/>
                <a:gd name="T74" fmla="*/ 67 w 2047"/>
                <a:gd name="T75" fmla="*/ 74 h 755"/>
                <a:gd name="T76" fmla="*/ 103 w 2047"/>
                <a:gd name="T77" fmla="*/ 64 h 755"/>
                <a:gd name="T78" fmla="*/ 148 w 2047"/>
                <a:gd name="T79" fmla="*/ 54 h 755"/>
                <a:gd name="T80" fmla="*/ 199 w 2047"/>
                <a:gd name="T81" fmla="*/ 45 h 755"/>
                <a:gd name="T82" fmla="*/ 257 w 2047"/>
                <a:gd name="T83" fmla="*/ 36 h 755"/>
                <a:gd name="T84" fmla="*/ 321 w 2047"/>
                <a:gd name="T85" fmla="*/ 28 h 755"/>
                <a:gd name="T86" fmla="*/ 393 w 2047"/>
                <a:gd name="T87" fmla="*/ 21 h 755"/>
                <a:gd name="T88" fmla="*/ 470 w 2047"/>
                <a:gd name="T89" fmla="*/ 15 h 755"/>
                <a:gd name="T90" fmla="*/ 553 w 2047"/>
                <a:gd name="T91" fmla="*/ 10 h 755"/>
                <a:gd name="T92" fmla="*/ 641 w 2047"/>
                <a:gd name="T93" fmla="*/ 5 h 755"/>
                <a:gd name="T94" fmla="*/ 734 w 2047"/>
                <a:gd name="T95" fmla="*/ 2 h 755"/>
                <a:gd name="T96" fmla="*/ 830 w 2047"/>
                <a:gd name="T97" fmla="*/ 0 h 755"/>
                <a:gd name="T98" fmla="*/ 931 w 2047"/>
                <a:gd name="T99" fmla="*/ 0 h 755"/>
                <a:gd name="T100" fmla="*/ 950 w 2047"/>
                <a:gd name="T10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5">
                  <a:moveTo>
                    <a:pt x="950" y="0"/>
                  </a:moveTo>
                  <a:lnTo>
                    <a:pt x="1092" y="1"/>
                  </a:lnTo>
                  <a:lnTo>
                    <a:pt x="1231" y="3"/>
                  </a:lnTo>
                  <a:lnTo>
                    <a:pt x="1364" y="10"/>
                  </a:lnTo>
                  <a:lnTo>
                    <a:pt x="1461" y="16"/>
                  </a:lnTo>
                  <a:lnTo>
                    <a:pt x="1553" y="23"/>
                  </a:lnTo>
                  <a:lnTo>
                    <a:pt x="1640" y="30"/>
                  </a:lnTo>
                  <a:lnTo>
                    <a:pt x="1720" y="41"/>
                  </a:lnTo>
                  <a:lnTo>
                    <a:pt x="1790" y="50"/>
                  </a:lnTo>
                  <a:lnTo>
                    <a:pt x="1855" y="61"/>
                  </a:lnTo>
                  <a:lnTo>
                    <a:pt x="1911" y="72"/>
                  </a:lnTo>
                  <a:lnTo>
                    <a:pt x="1957" y="84"/>
                  </a:lnTo>
                  <a:lnTo>
                    <a:pt x="1988" y="93"/>
                  </a:lnTo>
                  <a:lnTo>
                    <a:pt x="2013" y="104"/>
                  </a:lnTo>
                  <a:lnTo>
                    <a:pt x="2031" y="114"/>
                  </a:lnTo>
                  <a:lnTo>
                    <a:pt x="2042" y="126"/>
                  </a:lnTo>
                  <a:lnTo>
                    <a:pt x="2047" y="136"/>
                  </a:lnTo>
                  <a:lnTo>
                    <a:pt x="2047" y="755"/>
                  </a:lnTo>
                  <a:lnTo>
                    <a:pt x="1933" y="748"/>
                  </a:lnTo>
                  <a:lnTo>
                    <a:pt x="1811" y="741"/>
                  </a:lnTo>
                  <a:lnTo>
                    <a:pt x="1680" y="735"/>
                  </a:lnTo>
                  <a:lnTo>
                    <a:pt x="1541" y="730"/>
                  </a:lnTo>
                  <a:lnTo>
                    <a:pt x="1383" y="725"/>
                  </a:lnTo>
                  <a:lnTo>
                    <a:pt x="1218" y="722"/>
                  </a:lnTo>
                  <a:lnTo>
                    <a:pt x="1049" y="719"/>
                  </a:lnTo>
                  <a:lnTo>
                    <a:pt x="875" y="719"/>
                  </a:lnTo>
                  <a:lnTo>
                    <a:pt x="722" y="721"/>
                  </a:lnTo>
                  <a:lnTo>
                    <a:pt x="576" y="722"/>
                  </a:lnTo>
                  <a:lnTo>
                    <a:pt x="434" y="725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7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5" y="108"/>
                  </a:lnTo>
                  <a:lnTo>
                    <a:pt x="18" y="96"/>
                  </a:lnTo>
                  <a:lnTo>
                    <a:pt x="39" y="84"/>
                  </a:lnTo>
                  <a:lnTo>
                    <a:pt x="67" y="74"/>
                  </a:lnTo>
                  <a:lnTo>
                    <a:pt x="103" y="64"/>
                  </a:lnTo>
                  <a:lnTo>
                    <a:pt x="148" y="54"/>
                  </a:lnTo>
                  <a:lnTo>
                    <a:pt x="199" y="45"/>
                  </a:lnTo>
                  <a:lnTo>
                    <a:pt x="257" y="36"/>
                  </a:lnTo>
                  <a:lnTo>
                    <a:pt x="321" y="28"/>
                  </a:lnTo>
                  <a:lnTo>
                    <a:pt x="393" y="21"/>
                  </a:lnTo>
                  <a:lnTo>
                    <a:pt x="470" y="15"/>
                  </a:lnTo>
                  <a:lnTo>
                    <a:pt x="553" y="10"/>
                  </a:lnTo>
                  <a:lnTo>
                    <a:pt x="641" y="5"/>
                  </a:lnTo>
                  <a:lnTo>
                    <a:pt x="734" y="2"/>
                  </a:lnTo>
                  <a:lnTo>
                    <a:pt x="830" y="0"/>
                  </a:lnTo>
                  <a:lnTo>
                    <a:pt x="931" y="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1BB015E-7434-4298-946D-3C2A9ADBFC7D}"/>
                </a:ext>
              </a:extLst>
            </p:cNvPr>
            <p:cNvSpPr/>
            <p:nvPr/>
          </p:nvSpPr>
          <p:spPr>
            <a:xfrm>
              <a:off x="3320981" y="2445990"/>
              <a:ext cx="281226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Processing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EE5AC8-A47C-4DB2-9BE3-6CA29154C0AC}"/>
              </a:ext>
            </a:extLst>
          </p:cNvPr>
          <p:cNvGrpSpPr/>
          <p:nvPr/>
        </p:nvGrpSpPr>
        <p:grpSpPr>
          <a:xfrm>
            <a:off x="4313987" y="3522084"/>
            <a:ext cx="4639513" cy="1686393"/>
            <a:chOff x="2409825" y="3492588"/>
            <a:chExt cx="4639513" cy="1686393"/>
          </a:xfrm>
        </p:grpSpPr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BD64A342-1CEC-4DA0-9455-A6C805686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492588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5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0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4 h 747"/>
                <a:gd name="T32" fmla="*/ 1761 w 2644"/>
                <a:gd name="T33" fmla="*/ 736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6 h 747"/>
                <a:gd name="T42" fmla="*/ 508 w 2644"/>
                <a:gd name="T43" fmla="*/ 725 h 747"/>
                <a:gd name="T44" fmla="*/ 331 w 2644"/>
                <a:gd name="T45" fmla="*/ 709 h 747"/>
                <a:gd name="T46" fmla="*/ 216 w 2644"/>
                <a:gd name="T47" fmla="*/ 695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0 h 747"/>
                <a:gd name="T58" fmla="*/ 32 w 2644"/>
                <a:gd name="T59" fmla="*/ 91 h 747"/>
                <a:gd name="T60" fmla="*/ 86 w 2644"/>
                <a:gd name="T61" fmla="*/ 74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5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2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6"/>
                  </a:lnTo>
                  <a:lnTo>
                    <a:pt x="2425" y="65"/>
                  </a:lnTo>
                  <a:lnTo>
                    <a:pt x="2480" y="74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4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0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1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4"/>
                  </a:lnTo>
                  <a:lnTo>
                    <a:pt x="1887" y="730"/>
                  </a:lnTo>
                  <a:lnTo>
                    <a:pt x="1761" y="736"/>
                  </a:lnTo>
                  <a:lnTo>
                    <a:pt x="1627" y="740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5"/>
                  </a:lnTo>
                  <a:lnTo>
                    <a:pt x="947" y="744"/>
                  </a:lnTo>
                  <a:lnTo>
                    <a:pt x="828" y="740"/>
                  </a:lnTo>
                  <a:lnTo>
                    <a:pt x="713" y="736"/>
                  </a:lnTo>
                  <a:lnTo>
                    <a:pt x="606" y="731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09"/>
                  </a:lnTo>
                  <a:lnTo>
                    <a:pt x="270" y="703"/>
                  </a:lnTo>
                  <a:lnTo>
                    <a:pt x="216" y="695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19"/>
                  </a:lnTo>
                  <a:lnTo>
                    <a:pt x="4" y="110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3"/>
                  </a:lnTo>
                  <a:lnTo>
                    <a:pt x="86" y="74"/>
                  </a:lnTo>
                  <a:lnTo>
                    <a:pt x="123" y="65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5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2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3CEA2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Freeform 58">
              <a:extLst>
                <a:ext uri="{FF2B5EF4-FFF2-40B4-BE49-F238E27FC236}">
                  <a16:creationId xmlns:a16="http://schemas.microsoft.com/office/drawing/2014/main" id="{84DB390B-321F-4C27-96A9-1E4935108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553515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6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1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3 h 747"/>
                <a:gd name="T32" fmla="*/ 1761 w 2644"/>
                <a:gd name="T33" fmla="*/ 737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7 h 747"/>
                <a:gd name="T42" fmla="*/ 508 w 2644"/>
                <a:gd name="T43" fmla="*/ 725 h 747"/>
                <a:gd name="T44" fmla="*/ 331 w 2644"/>
                <a:gd name="T45" fmla="*/ 710 h 747"/>
                <a:gd name="T46" fmla="*/ 216 w 2644"/>
                <a:gd name="T47" fmla="*/ 696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1 h 747"/>
                <a:gd name="T58" fmla="*/ 32 w 2644"/>
                <a:gd name="T59" fmla="*/ 91 h 747"/>
                <a:gd name="T60" fmla="*/ 86 w 2644"/>
                <a:gd name="T61" fmla="*/ 75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6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3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7"/>
                  </a:lnTo>
                  <a:lnTo>
                    <a:pt x="2425" y="66"/>
                  </a:lnTo>
                  <a:lnTo>
                    <a:pt x="2480" y="75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5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1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2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3"/>
                  </a:lnTo>
                  <a:lnTo>
                    <a:pt x="1887" y="730"/>
                  </a:lnTo>
                  <a:lnTo>
                    <a:pt x="1761" y="737"/>
                  </a:lnTo>
                  <a:lnTo>
                    <a:pt x="1627" y="741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6"/>
                  </a:lnTo>
                  <a:lnTo>
                    <a:pt x="947" y="744"/>
                  </a:lnTo>
                  <a:lnTo>
                    <a:pt x="828" y="741"/>
                  </a:lnTo>
                  <a:lnTo>
                    <a:pt x="713" y="737"/>
                  </a:lnTo>
                  <a:lnTo>
                    <a:pt x="606" y="732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10"/>
                  </a:lnTo>
                  <a:lnTo>
                    <a:pt x="270" y="703"/>
                  </a:lnTo>
                  <a:lnTo>
                    <a:pt x="216" y="696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20"/>
                  </a:lnTo>
                  <a:lnTo>
                    <a:pt x="4" y="111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4"/>
                  </a:lnTo>
                  <a:lnTo>
                    <a:pt x="86" y="75"/>
                  </a:lnTo>
                  <a:lnTo>
                    <a:pt x="123" y="66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6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3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18BE9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73BFBDF-D991-466D-98E5-02B63BEF31A6}"/>
                </a:ext>
              </a:extLst>
            </p:cNvPr>
            <p:cNvSpPr/>
            <p:nvPr/>
          </p:nvSpPr>
          <p:spPr>
            <a:xfrm>
              <a:off x="3740382" y="3946280"/>
              <a:ext cx="22077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Database</a:t>
              </a: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2448FA8-C254-49CE-AD4F-33A933EF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3062" y="651172"/>
            <a:ext cx="8841633" cy="497341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48C27B5B-2702-4BE4-A521-697E61830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468020">
            <a:off x="-5015073" y="1738274"/>
            <a:ext cx="2587986" cy="172532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F71B9A7-8987-4D1C-BC47-E85AE5B4E49D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DB233B-08F2-4BE2-ABFD-AAE310BA7C8F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5D89A12A-D324-4DDE-A2C5-621BE31B0DD2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AF5247-EFC4-4A28-8402-CD0CF9E280F6}"/>
                </a:ext>
              </a:extLst>
            </p:cNvPr>
            <p:cNvSpPr txBox="1"/>
            <p:nvPr/>
          </p:nvSpPr>
          <p:spPr>
            <a:xfrm>
              <a:off x="8242828" y="5993296"/>
              <a:ext cx="7745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</a:rPr>
                <a:t>10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481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use click&quot;">
            <a:extLst>
              <a:ext uri="{FF2B5EF4-FFF2-40B4-BE49-F238E27FC236}">
                <a16:creationId xmlns:a16="http://schemas.microsoft.com/office/drawing/2014/main" id="{5B30DB8C-7741-4D1A-8276-8043B612E80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" y="1348800"/>
            <a:ext cx="1715415" cy="129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Arrow: U-Turn 79">
            <a:extLst>
              <a:ext uri="{FF2B5EF4-FFF2-40B4-BE49-F238E27FC236}">
                <a16:creationId xmlns:a16="http://schemas.microsoft.com/office/drawing/2014/main" id="{739C4E09-0700-4FA7-9367-55C0F6D10072}"/>
              </a:ext>
            </a:extLst>
          </p:cNvPr>
          <p:cNvSpPr/>
          <p:nvPr/>
        </p:nvSpPr>
        <p:spPr>
          <a:xfrm rot="5400000" flipV="1">
            <a:off x="3507573" y="1570694"/>
            <a:ext cx="1839463" cy="1446838"/>
          </a:xfrm>
          <a:prstGeom prst="uturnArrow">
            <a:avLst>
              <a:gd name="adj1" fmla="val 25000"/>
              <a:gd name="adj2" fmla="val 25000"/>
              <a:gd name="adj3" fmla="val 30906"/>
              <a:gd name="adj4" fmla="val 43750"/>
              <a:gd name="adj5" fmla="val 68887"/>
            </a:avLst>
          </a:prstGeom>
          <a:gradFill flip="none" rotWithShape="1">
            <a:gsLst>
              <a:gs pos="100000">
                <a:srgbClr val="FF0000"/>
              </a:gs>
              <a:gs pos="0">
                <a:srgbClr val="FF339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6B41646-E9B7-44FB-8D01-67098F6EB3FA}"/>
              </a:ext>
            </a:extLst>
          </p:cNvPr>
          <p:cNvGrpSpPr/>
          <p:nvPr/>
        </p:nvGrpSpPr>
        <p:grpSpPr>
          <a:xfrm>
            <a:off x="5377355" y="1133027"/>
            <a:ext cx="2511023" cy="1662277"/>
            <a:chOff x="3473193" y="1103531"/>
            <a:chExt cx="2511023" cy="1662277"/>
          </a:xfrm>
        </p:grpSpPr>
        <p:sp>
          <p:nvSpPr>
            <p:cNvPr id="14" name="Freeform 53">
              <a:extLst>
                <a:ext uri="{FF2B5EF4-FFF2-40B4-BE49-F238E27FC236}">
                  <a16:creationId xmlns:a16="http://schemas.microsoft.com/office/drawing/2014/main" id="{51C086D6-1652-422C-A2EF-A019BA48F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18583"/>
              <a:ext cx="2511023" cy="1647225"/>
            </a:xfrm>
            <a:custGeom>
              <a:avLst/>
              <a:gdLst>
                <a:gd name="T0" fmla="*/ 665 w 1431"/>
                <a:gd name="T1" fmla="*/ 0 h 757"/>
                <a:gd name="T2" fmla="*/ 764 w 1431"/>
                <a:gd name="T3" fmla="*/ 1 h 757"/>
                <a:gd name="T4" fmla="*/ 860 w 1431"/>
                <a:gd name="T5" fmla="*/ 5 h 757"/>
                <a:gd name="T6" fmla="*/ 953 w 1431"/>
                <a:gd name="T7" fmla="*/ 11 h 757"/>
                <a:gd name="T8" fmla="*/ 1021 w 1431"/>
                <a:gd name="T9" fmla="*/ 16 h 757"/>
                <a:gd name="T10" fmla="*/ 1085 w 1431"/>
                <a:gd name="T11" fmla="*/ 24 h 757"/>
                <a:gd name="T12" fmla="*/ 1146 w 1431"/>
                <a:gd name="T13" fmla="*/ 32 h 757"/>
                <a:gd name="T14" fmla="*/ 1202 w 1431"/>
                <a:gd name="T15" fmla="*/ 41 h 757"/>
                <a:gd name="T16" fmla="*/ 1252 w 1431"/>
                <a:gd name="T17" fmla="*/ 51 h 757"/>
                <a:gd name="T18" fmla="*/ 1297 w 1431"/>
                <a:gd name="T19" fmla="*/ 61 h 757"/>
                <a:gd name="T20" fmla="*/ 1336 w 1431"/>
                <a:gd name="T21" fmla="*/ 73 h 757"/>
                <a:gd name="T22" fmla="*/ 1368 w 1431"/>
                <a:gd name="T23" fmla="*/ 84 h 757"/>
                <a:gd name="T24" fmla="*/ 1395 w 1431"/>
                <a:gd name="T25" fmla="*/ 97 h 757"/>
                <a:gd name="T26" fmla="*/ 1414 w 1431"/>
                <a:gd name="T27" fmla="*/ 110 h 757"/>
                <a:gd name="T28" fmla="*/ 1426 w 1431"/>
                <a:gd name="T29" fmla="*/ 123 h 757"/>
                <a:gd name="T30" fmla="*/ 1431 w 1431"/>
                <a:gd name="T31" fmla="*/ 137 h 757"/>
                <a:gd name="T32" fmla="*/ 1431 w 1431"/>
                <a:gd name="T33" fmla="*/ 757 h 757"/>
                <a:gd name="T34" fmla="*/ 1351 w 1431"/>
                <a:gd name="T35" fmla="*/ 749 h 757"/>
                <a:gd name="T36" fmla="*/ 1265 w 1431"/>
                <a:gd name="T37" fmla="*/ 741 h 757"/>
                <a:gd name="T38" fmla="*/ 1174 w 1431"/>
                <a:gd name="T39" fmla="*/ 736 h 757"/>
                <a:gd name="T40" fmla="*/ 1078 w 1431"/>
                <a:gd name="T41" fmla="*/ 731 h 757"/>
                <a:gd name="T42" fmla="*/ 967 w 1431"/>
                <a:gd name="T43" fmla="*/ 726 h 757"/>
                <a:gd name="T44" fmla="*/ 851 w 1431"/>
                <a:gd name="T45" fmla="*/ 723 h 757"/>
                <a:gd name="T46" fmla="*/ 733 w 1431"/>
                <a:gd name="T47" fmla="*/ 721 h 757"/>
                <a:gd name="T48" fmla="*/ 612 w 1431"/>
                <a:gd name="T49" fmla="*/ 721 h 757"/>
                <a:gd name="T50" fmla="*/ 506 w 1431"/>
                <a:gd name="T51" fmla="*/ 721 h 757"/>
                <a:gd name="T52" fmla="*/ 403 w 1431"/>
                <a:gd name="T53" fmla="*/ 723 h 757"/>
                <a:gd name="T54" fmla="*/ 304 w 1431"/>
                <a:gd name="T55" fmla="*/ 726 h 757"/>
                <a:gd name="T56" fmla="*/ 211 w 1431"/>
                <a:gd name="T57" fmla="*/ 730 h 757"/>
                <a:gd name="T58" fmla="*/ 137 w 1431"/>
                <a:gd name="T59" fmla="*/ 734 h 757"/>
                <a:gd name="T60" fmla="*/ 66 w 1431"/>
                <a:gd name="T61" fmla="*/ 739 h 757"/>
                <a:gd name="T62" fmla="*/ 0 w 1431"/>
                <a:gd name="T63" fmla="*/ 744 h 757"/>
                <a:gd name="T64" fmla="*/ 0 w 1431"/>
                <a:gd name="T65" fmla="*/ 120 h 757"/>
                <a:gd name="T66" fmla="*/ 3 w 1431"/>
                <a:gd name="T67" fmla="*/ 107 h 757"/>
                <a:gd name="T68" fmla="*/ 12 w 1431"/>
                <a:gd name="T69" fmla="*/ 97 h 757"/>
                <a:gd name="T70" fmla="*/ 27 w 1431"/>
                <a:gd name="T71" fmla="*/ 86 h 757"/>
                <a:gd name="T72" fmla="*/ 47 w 1431"/>
                <a:gd name="T73" fmla="*/ 75 h 757"/>
                <a:gd name="T74" fmla="*/ 72 w 1431"/>
                <a:gd name="T75" fmla="*/ 65 h 757"/>
                <a:gd name="T76" fmla="*/ 103 w 1431"/>
                <a:gd name="T77" fmla="*/ 55 h 757"/>
                <a:gd name="T78" fmla="*/ 139 w 1431"/>
                <a:gd name="T79" fmla="*/ 46 h 757"/>
                <a:gd name="T80" fmla="*/ 179 w 1431"/>
                <a:gd name="T81" fmla="*/ 37 h 757"/>
                <a:gd name="T82" fmla="*/ 241 w 1431"/>
                <a:gd name="T83" fmla="*/ 27 h 757"/>
                <a:gd name="T84" fmla="*/ 310 w 1431"/>
                <a:gd name="T85" fmla="*/ 18 h 757"/>
                <a:gd name="T86" fmla="*/ 386 w 1431"/>
                <a:gd name="T87" fmla="*/ 10 h 757"/>
                <a:gd name="T88" fmla="*/ 470 w 1431"/>
                <a:gd name="T89" fmla="*/ 5 h 757"/>
                <a:gd name="T90" fmla="*/ 558 w 1431"/>
                <a:gd name="T91" fmla="*/ 1 h 757"/>
                <a:gd name="T92" fmla="*/ 651 w 1431"/>
                <a:gd name="T93" fmla="*/ 0 h 757"/>
                <a:gd name="T94" fmla="*/ 665 w 1431"/>
                <a:gd name="T9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7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1"/>
                  </a:lnTo>
                  <a:lnTo>
                    <a:pt x="1021" y="16"/>
                  </a:lnTo>
                  <a:lnTo>
                    <a:pt x="1085" y="24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1"/>
                  </a:lnTo>
                  <a:lnTo>
                    <a:pt x="1336" y="73"/>
                  </a:lnTo>
                  <a:lnTo>
                    <a:pt x="1368" y="84"/>
                  </a:lnTo>
                  <a:lnTo>
                    <a:pt x="1395" y="97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7"/>
                  </a:lnTo>
                  <a:lnTo>
                    <a:pt x="1431" y="757"/>
                  </a:lnTo>
                  <a:lnTo>
                    <a:pt x="1351" y="749"/>
                  </a:lnTo>
                  <a:lnTo>
                    <a:pt x="1265" y="741"/>
                  </a:lnTo>
                  <a:lnTo>
                    <a:pt x="1174" y="736"/>
                  </a:lnTo>
                  <a:lnTo>
                    <a:pt x="1078" y="731"/>
                  </a:lnTo>
                  <a:lnTo>
                    <a:pt x="967" y="726"/>
                  </a:lnTo>
                  <a:lnTo>
                    <a:pt x="851" y="723"/>
                  </a:lnTo>
                  <a:lnTo>
                    <a:pt x="733" y="721"/>
                  </a:lnTo>
                  <a:lnTo>
                    <a:pt x="612" y="721"/>
                  </a:lnTo>
                  <a:lnTo>
                    <a:pt x="506" y="721"/>
                  </a:lnTo>
                  <a:lnTo>
                    <a:pt x="403" y="723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20"/>
                  </a:lnTo>
                  <a:lnTo>
                    <a:pt x="3" y="107"/>
                  </a:lnTo>
                  <a:lnTo>
                    <a:pt x="12" y="97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5"/>
                  </a:lnTo>
                  <a:lnTo>
                    <a:pt x="103" y="55"/>
                  </a:lnTo>
                  <a:lnTo>
                    <a:pt x="139" y="46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D8D8D8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54">
              <a:extLst>
                <a:ext uri="{FF2B5EF4-FFF2-40B4-BE49-F238E27FC236}">
                  <a16:creationId xmlns:a16="http://schemas.microsoft.com/office/drawing/2014/main" id="{A1A4C6BE-A781-432C-9ECD-4B4A95E9C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03531"/>
              <a:ext cx="2511023" cy="1645049"/>
            </a:xfrm>
            <a:custGeom>
              <a:avLst/>
              <a:gdLst>
                <a:gd name="T0" fmla="*/ 665 w 1431"/>
                <a:gd name="T1" fmla="*/ 0 h 756"/>
                <a:gd name="T2" fmla="*/ 764 w 1431"/>
                <a:gd name="T3" fmla="*/ 1 h 756"/>
                <a:gd name="T4" fmla="*/ 860 w 1431"/>
                <a:gd name="T5" fmla="*/ 5 h 756"/>
                <a:gd name="T6" fmla="*/ 953 w 1431"/>
                <a:gd name="T7" fmla="*/ 10 h 756"/>
                <a:gd name="T8" fmla="*/ 1021 w 1431"/>
                <a:gd name="T9" fmla="*/ 17 h 756"/>
                <a:gd name="T10" fmla="*/ 1085 w 1431"/>
                <a:gd name="T11" fmla="*/ 23 h 756"/>
                <a:gd name="T12" fmla="*/ 1146 w 1431"/>
                <a:gd name="T13" fmla="*/ 32 h 756"/>
                <a:gd name="T14" fmla="*/ 1202 w 1431"/>
                <a:gd name="T15" fmla="*/ 41 h 756"/>
                <a:gd name="T16" fmla="*/ 1252 w 1431"/>
                <a:gd name="T17" fmla="*/ 51 h 756"/>
                <a:gd name="T18" fmla="*/ 1297 w 1431"/>
                <a:gd name="T19" fmla="*/ 62 h 756"/>
                <a:gd name="T20" fmla="*/ 1336 w 1431"/>
                <a:gd name="T21" fmla="*/ 73 h 756"/>
                <a:gd name="T22" fmla="*/ 1368 w 1431"/>
                <a:gd name="T23" fmla="*/ 85 h 756"/>
                <a:gd name="T24" fmla="*/ 1395 w 1431"/>
                <a:gd name="T25" fmla="*/ 98 h 756"/>
                <a:gd name="T26" fmla="*/ 1414 w 1431"/>
                <a:gd name="T27" fmla="*/ 110 h 756"/>
                <a:gd name="T28" fmla="*/ 1426 w 1431"/>
                <a:gd name="T29" fmla="*/ 123 h 756"/>
                <a:gd name="T30" fmla="*/ 1431 w 1431"/>
                <a:gd name="T31" fmla="*/ 136 h 756"/>
                <a:gd name="T32" fmla="*/ 1431 w 1431"/>
                <a:gd name="T33" fmla="*/ 756 h 756"/>
                <a:gd name="T34" fmla="*/ 1351 w 1431"/>
                <a:gd name="T35" fmla="*/ 748 h 756"/>
                <a:gd name="T36" fmla="*/ 1265 w 1431"/>
                <a:gd name="T37" fmla="*/ 742 h 756"/>
                <a:gd name="T38" fmla="*/ 1174 w 1431"/>
                <a:gd name="T39" fmla="*/ 735 h 756"/>
                <a:gd name="T40" fmla="*/ 1078 w 1431"/>
                <a:gd name="T41" fmla="*/ 730 h 756"/>
                <a:gd name="T42" fmla="*/ 967 w 1431"/>
                <a:gd name="T43" fmla="*/ 726 h 756"/>
                <a:gd name="T44" fmla="*/ 851 w 1431"/>
                <a:gd name="T45" fmla="*/ 722 h 756"/>
                <a:gd name="T46" fmla="*/ 733 w 1431"/>
                <a:gd name="T47" fmla="*/ 721 h 756"/>
                <a:gd name="T48" fmla="*/ 612 w 1431"/>
                <a:gd name="T49" fmla="*/ 720 h 756"/>
                <a:gd name="T50" fmla="*/ 506 w 1431"/>
                <a:gd name="T51" fmla="*/ 721 h 756"/>
                <a:gd name="T52" fmla="*/ 403 w 1431"/>
                <a:gd name="T53" fmla="*/ 724 h 756"/>
                <a:gd name="T54" fmla="*/ 304 w 1431"/>
                <a:gd name="T55" fmla="*/ 726 h 756"/>
                <a:gd name="T56" fmla="*/ 211 w 1431"/>
                <a:gd name="T57" fmla="*/ 730 h 756"/>
                <a:gd name="T58" fmla="*/ 137 w 1431"/>
                <a:gd name="T59" fmla="*/ 734 h 756"/>
                <a:gd name="T60" fmla="*/ 66 w 1431"/>
                <a:gd name="T61" fmla="*/ 739 h 756"/>
                <a:gd name="T62" fmla="*/ 0 w 1431"/>
                <a:gd name="T63" fmla="*/ 744 h 756"/>
                <a:gd name="T64" fmla="*/ 0 w 1431"/>
                <a:gd name="T65" fmla="*/ 119 h 756"/>
                <a:gd name="T66" fmla="*/ 3 w 1431"/>
                <a:gd name="T67" fmla="*/ 108 h 756"/>
                <a:gd name="T68" fmla="*/ 12 w 1431"/>
                <a:gd name="T69" fmla="*/ 96 h 756"/>
                <a:gd name="T70" fmla="*/ 27 w 1431"/>
                <a:gd name="T71" fmla="*/ 86 h 756"/>
                <a:gd name="T72" fmla="*/ 47 w 1431"/>
                <a:gd name="T73" fmla="*/ 75 h 756"/>
                <a:gd name="T74" fmla="*/ 72 w 1431"/>
                <a:gd name="T75" fmla="*/ 64 h 756"/>
                <a:gd name="T76" fmla="*/ 103 w 1431"/>
                <a:gd name="T77" fmla="*/ 55 h 756"/>
                <a:gd name="T78" fmla="*/ 139 w 1431"/>
                <a:gd name="T79" fmla="*/ 45 h 756"/>
                <a:gd name="T80" fmla="*/ 179 w 1431"/>
                <a:gd name="T81" fmla="*/ 37 h 756"/>
                <a:gd name="T82" fmla="*/ 241 w 1431"/>
                <a:gd name="T83" fmla="*/ 27 h 756"/>
                <a:gd name="T84" fmla="*/ 310 w 1431"/>
                <a:gd name="T85" fmla="*/ 18 h 756"/>
                <a:gd name="T86" fmla="*/ 386 w 1431"/>
                <a:gd name="T87" fmla="*/ 10 h 756"/>
                <a:gd name="T88" fmla="*/ 470 w 1431"/>
                <a:gd name="T89" fmla="*/ 5 h 756"/>
                <a:gd name="T90" fmla="*/ 558 w 1431"/>
                <a:gd name="T91" fmla="*/ 1 h 756"/>
                <a:gd name="T92" fmla="*/ 651 w 1431"/>
                <a:gd name="T93" fmla="*/ 0 h 756"/>
                <a:gd name="T94" fmla="*/ 665 w 1431"/>
                <a:gd name="T95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6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0"/>
                  </a:lnTo>
                  <a:lnTo>
                    <a:pt x="1021" y="17"/>
                  </a:lnTo>
                  <a:lnTo>
                    <a:pt x="1085" y="23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2"/>
                  </a:lnTo>
                  <a:lnTo>
                    <a:pt x="1336" y="73"/>
                  </a:lnTo>
                  <a:lnTo>
                    <a:pt x="1368" y="85"/>
                  </a:lnTo>
                  <a:lnTo>
                    <a:pt x="1395" y="98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6"/>
                  </a:lnTo>
                  <a:lnTo>
                    <a:pt x="1431" y="756"/>
                  </a:lnTo>
                  <a:lnTo>
                    <a:pt x="1351" y="748"/>
                  </a:lnTo>
                  <a:lnTo>
                    <a:pt x="1265" y="742"/>
                  </a:lnTo>
                  <a:lnTo>
                    <a:pt x="1174" y="735"/>
                  </a:lnTo>
                  <a:lnTo>
                    <a:pt x="1078" y="730"/>
                  </a:lnTo>
                  <a:lnTo>
                    <a:pt x="967" y="726"/>
                  </a:lnTo>
                  <a:lnTo>
                    <a:pt x="851" y="722"/>
                  </a:lnTo>
                  <a:lnTo>
                    <a:pt x="733" y="721"/>
                  </a:lnTo>
                  <a:lnTo>
                    <a:pt x="612" y="720"/>
                  </a:lnTo>
                  <a:lnTo>
                    <a:pt x="506" y="721"/>
                  </a:lnTo>
                  <a:lnTo>
                    <a:pt x="403" y="724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3" y="108"/>
                  </a:lnTo>
                  <a:lnTo>
                    <a:pt x="12" y="96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4"/>
                  </a:lnTo>
                  <a:lnTo>
                    <a:pt x="103" y="55"/>
                  </a:lnTo>
                  <a:lnTo>
                    <a:pt x="139" y="45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A1B44D-3895-450F-8F24-7AF543366D3C}"/>
                </a:ext>
              </a:extLst>
            </p:cNvPr>
            <p:cNvSpPr/>
            <p:nvPr/>
          </p:nvSpPr>
          <p:spPr>
            <a:xfrm>
              <a:off x="3906088" y="1260060"/>
              <a:ext cx="14186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View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4DE7D1C-671F-4574-9371-7C37C49B634F}"/>
              </a:ext>
            </a:extLst>
          </p:cNvPr>
          <p:cNvGrpSpPr/>
          <p:nvPr/>
        </p:nvGrpSpPr>
        <p:grpSpPr>
          <a:xfrm>
            <a:off x="4836899" y="2279594"/>
            <a:ext cx="3591936" cy="1697271"/>
            <a:chOff x="2932737" y="2250098"/>
            <a:chExt cx="3591936" cy="1697271"/>
          </a:xfrm>
        </p:grpSpPr>
        <p:sp>
          <p:nvSpPr>
            <p:cNvPr id="16" name="Freeform 55">
              <a:extLst>
                <a:ext uri="{FF2B5EF4-FFF2-40B4-BE49-F238E27FC236}">
                  <a16:creationId xmlns:a16="http://schemas.microsoft.com/office/drawing/2014/main" id="{D21DBD65-FCB7-4BCF-AA0C-01960B9E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250098"/>
              <a:ext cx="3591936" cy="1647225"/>
            </a:xfrm>
            <a:custGeom>
              <a:avLst/>
              <a:gdLst>
                <a:gd name="T0" fmla="*/ 951 w 2047"/>
                <a:gd name="T1" fmla="*/ 0 h 757"/>
                <a:gd name="T2" fmla="*/ 1092 w 2047"/>
                <a:gd name="T3" fmla="*/ 1 h 757"/>
                <a:gd name="T4" fmla="*/ 1231 w 2047"/>
                <a:gd name="T5" fmla="*/ 5 h 757"/>
                <a:gd name="T6" fmla="*/ 1364 w 2047"/>
                <a:gd name="T7" fmla="*/ 12 h 757"/>
                <a:gd name="T8" fmla="*/ 1461 w 2047"/>
                <a:gd name="T9" fmla="*/ 17 h 757"/>
                <a:gd name="T10" fmla="*/ 1553 w 2047"/>
                <a:gd name="T11" fmla="*/ 25 h 757"/>
                <a:gd name="T12" fmla="*/ 1640 w 2047"/>
                <a:gd name="T13" fmla="*/ 32 h 757"/>
                <a:gd name="T14" fmla="*/ 1720 w 2047"/>
                <a:gd name="T15" fmla="*/ 41 h 757"/>
                <a:gd name="T16" fmla="*/ 1790 w 2047"/>
                <a:gd name="T17" fmla="*/ 52 h 757"/>
                <a:gd name="T18" fmla="*/ 1855 w 2047"/>
                <a:gd name="T19" fmla="*/ 62 h 757"/>
                <a:gd name="T20" fmla="*/ 1911 w 2047"/>
                <a:gd name="T21" fmla="*/ 73 h 757"/>
                <a:gd name="T22" fmla="*/ 1957 w 2047"/>
                <a:gd name="T23" fmla="*/ 85 h 757"/>
                <a:gd name="T24" fmla="*/ 1988 w 2047"/>
                <a:gd name="T25" fmla="*/ 95 h 757"/>
                <a:gd name="T26" fmla="*/ 2013 w 2047"/>
                <a:gd name="T27" fmla="*/ 106 h 757"/>
                <a:gd name="T28" fmla="*/ 2031 w 2047"/>
                <a:gd name="T29" fmla="*/ 116 h 757"/>
                <a:gd name="T30" fmla="*/ 2042 w 2047"/>
                <a:gd name="T31" fmla="*/ 126 h 757"/>
                <a:gd name="T32" fmla="*/ 2047 w 2047"/>
                <a:gd name="T33" fmla="*/ 138 h 757"/>
                <a:gd name="T34" fmla="*/ 2047 w 2047"/>
                <a:gd name="T35" fmla="*/ 757 h 757"/>
                <a:gd name="T36" fmla="*/ 1933 w 2047"/>
                <a:gd name="T37" fmla="*/ 750 h 757"/>
                <a:gd name="T38" fmla="*/ 1811 w 2047"/>
                <a:gd name="T39" fmla="*/ 742 h 757"/>
                <a:gd name="T40" fmla="*/ 1680 w 2047"/>
                <a:gd name="T41" fmla="*/ 737 h 757"/>
                <a:gd name="T42" fmla="*/ 1541 w 2047"/>
                <a:gd name="T43" fmla="*/ 732 h 757"/>
                <a:gd name="T44" fmla="*/ 1383 w 2047"/>
                <a:gd name="T45" fmla="*/ 726 h 757"/>
                <a:gd name="T46" fmla="*/ 1218 w 2047"/>
                <a:gd name="T47" fmla="*/ 724 h 757"/>
                <a:gd name="T48" fmla="*/ 1049 w 2047"/>
                <a:gd name="T49" fmla="*/ 721 h 757"/>
                <a:gd name="T50" fmla="*/ 875 w 2047"/>
                <a:gd name="T51" fmla="*/ 721 h 757"/>
                <a:gd name="T52" fmla="*/ 722 w 2047"/>
                <a:gd name="T53" fmla="*/ 721 h 757"/>
                <a:gd name="T54" fmla="*/ 576 w 2047"/>
                <a:gd name="T55" fmla="*/ 724 h 757"/>
                <a:gd name="T56" fmla="*/ 434 w 2047"/>
                <a:gd name="T57" fmla="*/ 726 h 757"/>
                <a:gd name="T58" fmla="*/ 301 w 2047"/>
                <a:gd name="T59" fmla="*/ 730 h 757"/>
                <a:gd name="T60" fmla="*/ 195 w 2047"/>
                <a:gd name="T61" fmla="*/ 734 h 757"/>
                <a:gd name="T62" fmla="*/ 95 w 2047"/>
                <a:gd name="T63" fmla="*/ 739 h 757"/>
                <a:gd name="T64" fmla="*/ 0 w 2047"/>
                <a:gd name="T65" fmla="*/ 744 h 757"/>
                <a:gd name="T66" fmla="*/ 0 w 2047"/>
                <a:gd name="T67" fmla="*/ 121 h 757"/>
                <a:gd name="T68" fmla="*/ 5 w 2047"/>
                <a:gd name="T69" fmla="*/ 108 h 757"/>
                <a:gd name="T70" fmla="*/ 18 w 2047"/>
                <a:gd name="T71" fmla="*/ 98 h 757"/>
                <a:gd name="T72" fmla="*/ 39 w 2047"/>
                <a:gd name="T73" fmla="*/ 86 h 757"/>
                <a:gd name="T74" fmla="*/ 67 w 2047"/>
                <a:gd name="T75" fmla="*/ 76 h 757"/>
                <a:gd name="T76" fmla="*/ 103 w 2047"/>
                <a:gd name="T77" fmla="*/ 66 h 757"/>
                <a:gd name="T78" fmla="*/ 148 w 2047"/>
                <a:gd name="T79" fmla="*/ 55 h 757"/>
                <a:gd name="T80" fmla="*/ 199 w 2047"/>
                <a:gd name="T81" fmla="*/ 46 h 757"/>
                <a:gd name="T82" fmla="*/ 257 w 2047"/>
                <a:gd name="T83" fmla="*/ 37 h 757"/>
                <a:gd name="T84" fmla="*/ 321 w 2047"/>
                <a:gd name="T85" fmla="*/ 30 h 757"/>
                <a:gd name="T86" fmla="*/ 393 w 2047"/>
                <a:gd name="T87" fmla="*/ 22 h 757"/>
                <a:gd name="T88" fmla="*/ 470 w 2047"/>
                <a:gd name="T89" fmla="*/ 17 h 757"/>
                <a:gd name="T90" fmla="*/ 553 w 2047"/>
                <a:gd name="T91" fmla="*/ 10 h 757"/>
                <a:gd name="T92" fmla="*/ 641 w 2047"/>
                <a:gd name="T93" fmla="*/ 7 h 757"/>
                <a:gd name="T94" fmla="*/ 734 w 2047"/>
                <a:gd name="T95" fmla="*/ 4 h 757"/>
                <a:gd name="T96" fmla="*/ 830 w 2047"/>
                <a:gd name="T97" fmla="*/ 1 h 757"/>
                <a:gd name="T98" fmla="*/ 931 w 2047"/>
                <a:gd name="T99" fmla="*/ 0 h 757"/>
                <a:gd name="T100" fmla="*/ 951 w 2047"/>
                <a:gd name="T10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7">
                  <a:moveTo>
                    <a:pt x="951" y="0"/>
                  </a:moveTo>
                  <a:lnTo>
                    <a:pt x="1092" y="1"/>
                  </a:lnTo>
                  <a:lnTo>
                    <a:pt x="1231" y="5"/>
                  </a:lnTo>
                  <a:lnTo>
                    <a:pt x="1364" y="12"/>
                  </a:lnTo>
                  <a:lnTo>
                    <a:pt x="1461" y="17"/>
                  </a:lnTo>
                  <a:lnTo>
                    <a:pt x="1553" y="25"/>
                  </a:lnTo>
                  <a:lnTo>
                    <a:pt x="1640" y="32"/>
                  </a:lnTo>
                  <a:lnTo>
                    <a:pt x="1720" y="41"/>
                  </a:lnTo>
                  <a:lnTo>
                    <a:pt x="1790" y="52"/>
                  </a:lnTo>
                  <a:lnTo>
                    <a:pt x="1855" y="62"/>
                  </a:lnTo>
                  <a:lnTo>
                    <a:pt x="1911" y="73"/>
                  </a:lnTo>
                  <a:lnTo>
                    <a:pt x="1957" y="85"/>
                  </a:lnTo>
                  <a:lnTo>
                    <a:pt x="1988" y="95"/>
                  </a:lnTo>
                  <a:lnTo>
                    <a:pt x="2013" y="106"/>
                  </a:lnTo>
                  <a:lnTo>
                    <a:pt x="2031" y="116"/>
                  </a:lnTo>
                  <a:lnTo>
                    <a:pt x="2042" y="126"/>
                  </a:lnTo>
                  <a:lnTo>
                    <a:pt x="2047" y="138"/>
                  </a:lnTo>
                  <a:lnTo>
                    <a:pt x="2047" y="757"/>
                  </a:lnTo>
                  <a:lnTo>
                    <a:pt x="1933" y="750"/>
                  </a:lnTo>
                  <a:lnTo>
                    <a:pt x="1811" y="742"/>
                  </a:lnTo>
                  <a:lnTo>
                    <a:pt x="1680" y="737"/>
                  </a:lnTo>
                  <a:lnTo>
                    <a:pt x="1541" y="732"/>
                  </a:lnTo>
                  <a:lnTo>
                    <a:pt x="1383" y="726"/>
                  </a:lnTo>
                  <a:lnTo>
                    <a:pt x="1218" y="724"/>
                  </a:lnTo>
                  <a:lnTo>
                    <a:pt x="1049" y="721"/>
                  </a:lnTo>
                  <a:lnTo>
                    <a:pt x="875" y="721"/>
                  </a:lnTo>
                  <a:lnTo>
                    <a:pt x="722" y="721"/>
                  </a:lnTo>
                  <a:lnTo>
                    <a:pt x="576" y="724"/>
                  </a:lnTo>
                  <a:lnTo>
                    <a:pt x="434" y="726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9"/>
                  </a:lnTo>
                  <a:lnTo>
                    <a:pt x="0" y="744"/>
                  </a:lnTo>
                  <a:lnTo>
                    <a:pt x="0" y="121"/>
                  </a:lnTo>
                  <a:lnTo>
                    <a:pt x="5" y="108"/>
                  </a:lnTo>
                  <a:lnTo>
                    <a:pt x="18" y="98"/>
                  </a:lnTo>
                  <a:lnTo>
                    <a:pt x="39" y="86"/>
                  </a:lnTo>
                  <a:lnTo>
                    <a:pt x="67" y="76"/>
                  </a:lnTo>
                  <a:lnTo>
                    <a:pt x="103" y="66"/>
                  </a:lnTo>
                  <a:lnTo>
                    <a:pt x="148" y="55"/>
                  </a:lnTo>
                  <a:lnTo>
                    <a:pt x="199" y="46"/>
                  </a:lnTo>
                  <a:lnTo>
                    <a:pt x="257" y="37"/>
                  </a:lnTo>
                  <a:lnTo>
                    <a:pt x="321" y="30"/>
                  </a:lnTo>
                  <a:lnTo>
                    <a:pt x="393" y="22"/>
                  </a:lnTo>
                  <a:lnTo>
                    <a:pt x="470" y="17"/>
                  </a:lnTo>
                  <a:lnTo>
                    <a:pt x="553" y="10"/>
                  </a:lnTo>
                  <a:lnTo>
                    <a:pt x="641" y="7"/>
                  </a:lnTo>
                  <a:lnTo>
                    <a:pt x="734" y="4"/>
                  </a:lnTo>
                  <a:lnTo>
                    <a:pt x="830" y="1"/>
                  </a:lnTo>
                  <a:lnTo>
                    <a:pt x="931" y="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Freeform 56">
              <a:extLst>
                <a:ext uri="{FF2B5EF4-FFF2-40B4-BE49-F238E27FC236}">
                  <a16:creationId xmlns:a16="http://schemas.microsoft.com/office/drawing/2014/main" id="{DC989C0C-0299-4FCD-BE5F-5780A83AB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304497"/>
              <a:ext cx="3591936" cy="1642872"/>
            </a:xfrm>
            <a:custGeom>
              <a:avLst/>
              <a:gdLst>
                <a:gd name="T0" fmla="*/ 950 w 2047"/>
                <a:gd name="T1" fmla="*/ 0 h 755"/>
                <a:gd name="T2" fmla="*/ 1092 w 2047"/>
                <a:gd name="T3" fmla="*/ 1 h 755"/>
                <a:gd name="T4" fmla="*/ 1231 w 2047"/>
                <a:gd name="T5" fmla="*/ 3 h 755"/>
                <a:gd name="T6" fmla="*/ 1364 w 2047"/>
                <a:gd name="T7" fmla="*/ 10 h 755"/>
                <a:gd name="T8" fmla="*/ 1461 w 2047"/>
                <a:gd name="T9" fmla="*/ 16 h 755"/>
                <a:gd name="T10" fmla="*/ 1553 w 2047"/>
                <a:gd name="T11" fmla="*/ 23 h 755"/>
                <a:gd name="T12" fmla="*/ 1640 w 2047"/>
                <a:gd name="T13" fmla="*/ 30 h 755"/>
                <a:gd name="T14" fmla="*/ 1720 w 2047"/>
                <a:gd name="T15" fmla="*/ 41 h 755"/>
                <a:gd name="T16" fmla="*/ 1790 w 2047"/>
                <a:gd name="T17" fmla="*/ 50 h 755"/>
                <a:gd name="T18" fmla="*/ 1855 w 2047"/>
                <a:gd name="T19" fmla="*/ 61 h 755"/>
                <a:gd name="T20" fmla="*/ 1911 w 2047"/>
                <a:gd name="T21" fmla="*/ 72 h 755"/>
                <a:gd name="T22" fmla="*/ 1957 w 2047"/>
                <a:gd name="T23" fmla="*/ 84 h 755"/>
                <a:gd name="T24" fmla="*/ 1988 w 2047"/>
                <a:gd name="T25" fmla="*/ 93 h 755"/>
                <a:gd name="T26" fmla="*/ 2013 w 2047"/>
                <a:gd name="T27" fmla="*/ 104 h 755"/>
                <a:gd name="T28" fmla="*/ 2031 w 2047"/>
                <a:gd name="T29" fmla="*/ 114 h 755"/>
                <a:gd name="T30" fmla="*/ 2042 w 2047"/>
                <a:gd name="T31" fmla="*/ 126 h 755"/>
                <a:gd name="T32" fmla="*/ 2047 w 2047"/>
                <a:gd name="T33" fmla="*/ 136 h 755"/>
                <a:gd name="T34" fmla="*/ 2047 w 2047"/>
                <a:gd name="T35" fmla="*/ 755 h 755"/>
                <a:gd name="T36" fmla="*/ 1933 w 2047"/>
                <a:gd name="T37" fmla="*/ 748 h 755"/>
                <a:gd name="T38" fmla="*/ 1811 w 2047"/>
                <a:gd name="T39" fmla="*/ 741 h 755"/>
                <a:gd name="T40" fmla="*/ 1680 w 2047"/>
                <a:gd name="T41" fmla="*/ 735 h 755"/>
                <a:gd name="T42" fmla="*/ 1541 w 2047"/>
                <a:gd name="T43" fmla="*/ 730 h 755"/>
                <a:gd name="T44" fmla="*/ 1383 w 2047"/>
                <a:gd name="T45" fmla="*/ 725 h 755"/>
                <a:gd name="T46" fmla="*/ 1218 w 2047"/>
                <a:gd name="T47" fmla="*/ 722 h 755"/>
                <a:gd name="T48" fmla="*/ 1049 w 2047"/>
                <a:gd name="T49" fmla="*/ 719 h 755"/>
                <a:gd name="T50" fmla="*/ 875 w 2047"/>
                <a:gd name="T51" fmla="*/ 719 h 755"/>
                <a:gd name="T52" fmla="*/ 722 w 2047"/>
                <a:gd name="T53" fmla="*/ 721 h 755"/>
                <a:gd name="T54" fmla="*/ 576 w 2047"/>
                <a:gd name="T55" fmla="*/ 722 h 755"/>
                <a:gd name="T56" fmla="*/ 434 w 2047"/>
                <a:gd name="T57" fmla="*/ 725 h 755"/>
                <a:gd name="T58" fmla="*/ 301 w 2047"/>
                <a:gd name="T59" fmla="*/ 730 h 755"/>
                <a:gd name="T60" fmla="*/ 195 w 2047"/>
                <a:gd name="T61" fmla="*/ 734 h 755"/>
                <a:gd name="T62" fmla="*/ 95 w 2047"/>
                <a:gd name="T63" fmla="*/ 737 h 755"/>
                <a:gd name="T64" fmla="*/ 0 w 2047"/>
                <a:gd name="T65" fmla="*/ 744 h 755"/>
                <a:gd name="T66" fmla="*/ 0 w 2047"/>
                <a:gd name="T67" fmla="*/ 119 h 755"/>
                <a:gd name="T68" fmla="*/ 5 w 2047"/>
                <a:gd name="T69" fmla="*/ 108 h 755"/>
                <a:gd name="T70" fmla="*/ 18 w 2047"/>
                <a:gd name="T71" fmla="*/ 96 h 755"/>
                <a:gd name="T72" fmla="*/ 39 w 2047"/>
                <a:gd name="T73" fmla="*/ 84 h 755"/>
                <a:gd name="T74" fmla="*/ 67 w 2047"/>
                <a:gd name="T75" fmla="*/ 74 h 755"/>
                <a:gd name="T76" fmla="*/ 103 w 2047"/>
                <a:gd name="T77" fmla="*/ 64 h 755"/>
                <a:gd name="T78" fmla="*/ 148 w 2047"/>
                <a:gd name="T79" fmla="*/ 54 h 755"/>
                <a:gd name="T80" fmla="*/ 199 w 2047"/>
                <a:gd name="T81" fmla="*/ 45 h 755"/>
                <a:gd name="T82" fmla="*/ 257 w 2047"/>
                <a:gd name="T83" fmla="*/ 36 h 755"/>
                <a:gd name="T84" fmla="*/ 321 w 2047"/>
                <a:gd name="T85" fmla="*/ 28 h 755"/>
                <a:gd name="T86" fmla="*/ 393 w 2047"/>
                <a:gd name="T87" fmla="*/ 21 h 755"/>
                <a:gd name="T88" fmla="*/ 470 w 2047"/>
                <a:gd name="T89" fmla="*/ 15 h 755"/>
                <a:gd name="T90" fmla="*/ 553 w 2047"/>
                <a:gd name="T91" fmla="*/ 10 h 755"/>
                <a:gd name="T92" fmla="*/ 641 w 2047"/>
                <a:gd name="T93" fmla="*/ 5 h 755"/>
                <a:gd name="T94" fmla="*/ 734 w 2047"/>
                <a:gd name="T95" fmla="*/ 2 h 755"/>
                <a:gd name="T96" fmla="*/ 830 w 2047"/>
                <a:gd name="T97" fmla="*/ 0 h 755"/>
                <a:gd name="T98" fmla="*/ 931 w 2047"/>
                <a:gd name="T99" fmla="*/ 0 h 755"/>
                <a:gd name="T100" fmla="*/ 950 w 2047"/>
                <a:gd name="T10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5">
                  <a:moveTo>
                    <a:pt x="950" y="0"/>
                  </a:moveTo>
                  <a:lnTo>
                    <a:pt x="1092" y="1"/>
                  </a:lnTo>
                  <a:lnTo>
                    <a:pt x="1231" y="3"/>
                  </a:lnTo>
                  <a:lnTo>
                    <a:pt x="1364" y="10"/>
                  </a:lnTo>
                  <a:lnTo>
                    <a:pt x="1461" y="16"/>
                  </a:lnTo>
                  <a:lnTo>
                    <a:pt x="1553" y="23"/>
                  </a:lnTo>
                  <a:lnTo>
                    <a:pt x="1640" y="30"/>
                  </a:lnTo>
                  <a:lnTo>
                    <a:pt x="1720" y="41"/>
                  </a:lnTo>
                  <a:lnTo>
                    <a:pt x="1790" y="50"/>
                  </a:lnTo>
                  <a:lnTo>
                    <a:pt x="1855" y="61"/>
                  </a:lnTo>
                  <a:lnTo>
                    <a:pt x="1911" y="72"/>
                  </a:lnTo>
                  <a:lnTo>
                    <a:pt x="1957" y="84"/>
                  </a:lnTo>
                  <a:lnTo>
                    <a:pt x="1988" y="93"/>
                  </a:lnTo>
                  <a:lnTo>
                    <a:pt x="2013" y="104"/>
                  </a:lnTo>
                  <a:lnTo>
                    <a:pt x="2031" y="114"/>
                  </a:lnTo>
                  <a:lnTo>
                    <a:pt x="2042" y="126"/>
                  </a:lnTo>
                  <a:lnTo>
                    <a:pt x="2047" y="136"/>
                  </a:lnTo>
                  <a:lnTo>
                    <a:pt x="2047" y="755"/>
                  </a:lnTo>
                  <a:lnTo>
                    <a:pt x="1933" y="748"/>
                  </a:lnTo>
                  <a:lnTo>
                    <a:pt x="1811" y="741"/>
                  </a:lnTo>
                  <a:lnTo>
                    <a:pt x="1680" y="735"/>
                  </a:lnTo>
                  <a:lnTo>
                    <a:pt x="1541" y="730"/>
                  </a:lnTo>
                  <a:lnTo>
                    <a:pt x="1383" y="725"/>
                  </a:lnTo>
                  <a:lnTo>
                    <a:pt x="1218" y="722"/>
                  </a:lnTo>
                  <a:lnTo>
                    <a:pt x="1049" y="719"/>
                  </a:lnTo>
                  <a:lnTo>
                    <a:pt x="875" y="719"/>
                  </a:lnTo>
                  <a:lnTo>
                    <a:pt x="722" y="721"/>
                  </a:lnTo>
                  <a:lnTo>
                    <a:pt x="576" y="722"/>
                  </a:lnTo>
                  <a:lnTo>
                    <a:pt x="434" y="725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7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5" y="108"/>
                  </a:lnTo>
                  <a:lnTo>
                    <a:pt x="18" y="96"/>
                  </a:lnTo>
                  <a:lnTo>
                    <a:pt x="39" y="84"/>
                  </a:lnTo>
                  <a:lnTo>
                    <a:pt x="67" y="74"/>
                  </a:lnTo>
                  <a:lnTo>
                    <a:pt x="103" y="64"/>
                  </a:lnTo>
                  <a:lnTo>
                    <a:pt x="148" y="54"/>
                  </a:lnTo>
                  <a:lnTo>
                    <a:pt x="199" y="45"/>
                  </a:lnTo>
                  <a:lnTo>
                    <a:pt x="257" y="36"/>
                  </a:lnTo>
                  <a:lnTo>
                    <a:pt x="321" y="28"/>
                  </a:lnTo>
                  <a:lnTo>
                    <a:pt x="393" y="21"/>
                  </a:lnTo>
                  <a:lnTo>
                    <a:pt x="470" y="15"/>
                  </a:lnTo>
                  <a:lnTo>
                    <a:pt x="553" y="10"/>
                  </a:lnTo>
                  <a:lnTo>
                    <a:pt x="641" y="5"/>
                  </a:lnTo>
                  <a:lnTo>
                    <a:pt x="734" y="2"/>
                  </a:lnTo>
                  <a:lnTo>
                    <a:pt x="830" y="0"/>
                  </a:lnTo>
                  <a:lnTo>
                    <a:pt x="931" y="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847062D-98FC-4143-8305-3ADD857B4ABA}"/>
                </a:ext>
              </a:extLst>
            </p:cNvPr>
            <p:cNvSpPr/>
            <p:nvPr/>
          </p:nvSpPr>
          <p:spPr>
            <a:xfrm>
              <a:off x="3369933" y="2445990"/>
              <a:ext cx="26915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Processing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1665AD-364F-4B0E-80BA-026F50E15715}"/>
              </a:ext>
            </a:extLst>
          </p:cNvPr>
          <p:cNvGrpSpPr/>
          <p:nvPr/>
        </p:nvGrpSpPr>
        <p:grpSpPr>
          <a:xfrm>
            <a:off x="4313987" y="3522084"/>
            <a:ext cx="4639513" cy="1686393"/>
            <a:chOff x="2409825" y="3492588"/>
            <a:chExt cx="4639513" cy="1686393"/>
          </a:xfrm>
        </p:grpSpPr>
        <p:sp>
          <p:nvSpPr>
            <p:cNvPr id="18" name="Freeform 57">
              <a:extLst>
                <a:ext uri="{FF2B5EF4-FFF2-40B4-BE49-F238E27FC236}">
                  <a16:creationId xmlns:a16="http://schemas.microsoft.com/office/drawing/2014/main" id="{1DB098C2-2CBF-4F9F-B194-74E00E4CA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492588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5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0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4 h 747"/>
                <a:gd name="T32" fmla="*/ 1761 w 2644"/>
                <a:gd name="T33" fmla="*/ 736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6 h 747"/>
                <a:gd name="T42" fmla="*/ 508 w 2644"/>
                <a:gd name="T43" fmla="*/ 725 h 747"/>
                <a:gd name="T44" fmla="*/ 331 w 2644"/>
                <a:gd name="T45" fmla="*/ 709 h 747"/>
                <a:gd name="T46" fmla="*/ 216 w 2644"/>
                <a:gd name="T47" fmla="*/ 695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0 h 747"/>
                <a:gd name="T58" fmla="*/ 32 w 2644"/>
                <a:gd name="T59" fmla="*/ 91 h 747"/>
                <a:gd name="T60" fmla="*/ 86 w 2644"/>
                <a:gd name="T61" fmla="*/ 74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5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2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6"/>
                  </a:lnTo>
                  <a:lnTo>
                    <a:pt x="2425" y="65"/>
                  </a:lnTo>
                  <a:lnTo>
                    <a:pt x="2480" y="74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4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0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1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4"/>
                  </a:lnTo>
                  <a:lnTo>
                    <a:pt x="1887" y="730"/>
                  </a:lnTo>
                  <a:lnTo>
                    <a:pt x="1761" y="736"/>
                  </a:lnTo>
                  <a:lnTo>
                    <a:pt x="1627" y="740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5"/>
                  </a:lnTo>
                  <a:lnTo>
                    <a:pt x="947" y="744"/>
                  </a:lnTo>
                  <a:lnTo>
                    <a:pt x="828" y="740"/>
                  </a:lnTo>
                  <a:lnTo>
                    <a:pt x="713" y="736"/>
                  </a:lnTo>
                  <a:lnTo>
                    <a:pt x="606" y="731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09"/>
                  </a:lnTo>
                  <a:lnTo>
                    <a:pt x="270" y="703"/>
                  </a:lnTo>
                  <a:lnTo>
                    <a:pt x="216" y="695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19"/>
                  </a:lnTo>
                  <a:lnTo>
                    <a:pt x="4" y="110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3"/>
                  </a:lnTo>
                  <a:lnTo>
                    <a:pt x="86" y="74"/>
                  </a:lnTo>
                  <a:lnTo>
                    <a:pt x="123" y="65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5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2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3CEA2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9" name="Freeform 58">
              <a:extLst>
                <a:ext uri="{FF2B5EF4-FFF2-40B4-BE49-F238E27FC236}">
                  <a16:creationId xmlns:a16="http://schemas.microsoft.com/office/drawing/2014/main" id="{C7B300EB-FBA0-4618-93A0-CFF29AC9C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553515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6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1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3 h 747"/>
                <a:gd name="T32" fmla="*/ 1761 w 2644"/>
                <a:gd name="T33" fmla="*/ 737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7 h 747"/>
                <a:gd name="T42" fmla="*/ 508 w 2644"/>
                <a:gd name="T43" fmla="*/ 725 h 747"/>
                <a:gd name="T44" fmla="*/ 331 w 2644"/>
                <a:gd name="T45" fmla="*/ 710 h 747"/>
                <a:gd name="T46" fmla="*/ 216 w 2644"/>
                <a:gd name="T47" fmla="*/ 696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1 h 747"/>
                <a:gd name="T58" fmla="*/ 32 w 2644"/>
                <a:gd name="T59" fmla="*/ 91 h 747"/>
                <a:gd name="T60" fmla="*/ 86 w 2644"/>
                <a:gd name="T61" fmla="*/ 75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6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3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7"/>
                  </a:lnTo>
                  <a:lnTo>
                    <a:pt x="2425" y="66"/>
                  </a:lnTo>
                  <a:lnTo>
                    <a:pt x="2480" y="75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5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1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2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3"/>
                  </a:lnTo>
                  <a:lnTo>
                    <a:pt x="1887" y="730"/>
                  </a:lnTo>
                  <a:lnTo>
                    <a:pt x="1761" y="737"/>
                  </a:lnTo>
                  <a:lnTo>
                    <a:pt x="1627" y="741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6"/>
                  </a:lnTo>
                  <a:lnTo>
                    <a:pt x="947" y="744"/>
                  </a:lnTo>
                  <a:lnTo>
                    <a:pt x="828" y="741"/>
                  </a:lnTo>
                  <a:lnTo>
                    <a:pt x="713" y="737"/>
                  </a:lnTo>
                  <a:lnTo>
                    <a:pt x="606" y="732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10"/>
                  </a:lnTo>
                  <a:lnTo>
                    <a:pt x="270" y="703"/>
                  </a:lnTo>
                  <a:lnTo>
                    <a:pt x="216" y="696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20"/>
                  </a:lnTo>
                  <a:lnTo>
                    <a:pt x="4" y="111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4"/>
                  </a:lnTo>
                  <a:lnTo>
                    <a:pt x="86" y="75"/>
                  </a:lnTo>
                  <a:lnTo>
                    <a:pt x="123" y="66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6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3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18BE9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0B36A2-E385-4FF1-B9DB-06A624C692E3}"/>
                </a:ext>
              </a:extLst>
            </p:cNvPr>
            <p:cNvSpPr/>
            <p:nvPr/>
          </p:nvSpPr>
          <p:spPr>
            <a:xfrm>
              <a:off x="3740382" y="3946280"/>
              <a:ext cx="22077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Database</a:t>
              </a:r>
            </a:p>
          </p:txBody>
        </p:sp>
      </p:grpSp>
      <p:sp>
        <p:nvSpPr>
          <p:cNvPr id="87" name="Arrow: U-Turn 86">
            <a:extLst>
              <a:ext uri="{FF2B5EF4-FFF2-40B4-BE49-F238E27FC236}">
                <a16:creationId xmlns:a16="http://schemas.microsoft.com/office/drawing/2014/main" id="{06927A1F-0E16-402A-A9D2-B24ACD26EA72}"/>
              </a:ext>
            </a:extLst>
          </p:cNvPr>
          <p:cNvSpPr/>
          <p:nvPr/>
        </p:nvSpPr>
        <p:spPr>
          <a:xfrm rot="5400000" flipV="1">
            <a:off x="2967118" y="3439725"/>
            <a:ext cx="1839463" cy="1446838"/>
          </a:xfrm>
          <a:prstGeom prst="uturnArrow">
            <a:avLst>
              <a:gd name="adj1" fmla="val 25000"/>
              <a:gd name="adj2" fmla="val 25000"/>
              <a:gd name="adj3" fmla="val 30906"/>
              <a:gd name="adj4" fmla="val 43750"/>
              <a:gd name="adj5" fmla="val 68887"/>
            </a:avLst>
          </a:prstGeom>
          <a:gradFill flip="none" rotWithShape="1">
            <a:gsLst>
              <a:gs pos="100000">
                <a:srgbClr val="FF0000"/>
              </a:gs>
              <a:gs pos="0">
                <a:srgbClr val="FF339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092F6B6-4620-4F4C-9BEB-0BF06D6EAF39}"/>
              </a:ext>
            </a:extLst>
          </p:cNvPr>
          <p:cNvGrpSpPr/>
          <p:nvPr/>
        </p:nvGrpSpPr>
        <p:grpSpPr>
          <a:xfrm>
            <a:off x="5191687" y="5741061"/>
            <a:ext cx="1057573" cy="974774"/>
            <a:chOff x="3996908" y="5740858"/>
            <a:chExt cx="1057573" cy="974774"/>
          </a:xfrm>
        </p:grpSpPr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DD1C1B31-2BA5-4EBF-88A4-8FDE8F63F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6909" y="5740858"/>
              <a:ext cx="1057572" cy="686016"/>
            </a:xfrm>
            <a:custGeom>
              <a:avLst/>
              <a:gdLst>
                <a:gd name="T0" fmla="*/ 196 w 1376"/>
                <a:gd name="T1" fmla="*/ 0 h 700"/>
                <a:gd name="T2" fmla="*/ 1180 w 1376"/>
                <a:gd name="T3" fmla="*/ 0 h 700"/>
                <a:gd name="T4" fmla="*/ 1220 w 1376"/>
                <a:gd name="T5" fmla="*/ 4 h 700"/>
                <a:gd name="T6" fmla="*/ 1256 w 1376"/>
                <a:gd name="T7" fmla="*/ 15 h 700"/>
                <a:gd name="T8" fmla="*/ 1291 w 1376"/>
                <a:gd name="T9" fmla="*/ 33 h 700"/>
                <a:gd name="T10" fmla="*/ 1319 w 1376"/>
                <a:gd name="T11" fmla="*/ 58 h 700"/>
                <a:gd name="T12" fmla="*/ 1343 w 1376"/>
                <a:gd name="T13" fmla="*/ 88 h 700"/>
                <a:gd name="T14" fmla="*/ 1362 w 1376"/>
                <a:gd name="T15" fmla="*/ 121 h 700"/>
                <a:gd name="T16" fmla="*/ 1373 w 1376"/>
                <a:gd name="T17" fmla="*/ 157 h 700"/>
                <a:gd name="T18" fmla="*/ 1376 w 1376"/>
                <a:gd name="T19" fmla="*/ 197 h 700"/>
                <a:gd name="T20" fmla="*/ 1376 w 1376"/>
                <a:gd name="T21" fmla="*/ 504 h 700"/>
                <a:gd name="T22" fmla="*/ 1373 w 1376"/>
                <a:gd name="T23" fmla="*/ 543 h 700"/>
                <a:gd name="T24" fmla="*/ 1362 w 1376"/>
                <a:gd name="T25" fmla="*/ 581 h 700"/>
                <a:gd name="T26" fmla="*/ 1343 w 1376"/>
                <a:gd name="T27" fmla="*/ 614 h 700"/>
                <a:gd name="T28" fmla="*/ 1319 w 1376"/>
                <a:gd name="T29" fmla="*/ 642 h 700"/>
                <a:gd name="T30" fmla="*/ 1291 w 1376"/>
                <a:gd name="T31" fmla="*/ 667 h 700"/>
                <a:gd name="T32" fmla="*/ 1256 w 1376"/>
                <a:gd name="T33" fmla="*/ 685 h 700"/>
                <a:gd name="T34" fmla="*/ 1220 w 1376"/>
                <a:gd name="T35" fmla="*/ 697 h 700"/>
                <a:gd name="T36" fmla="*/ 1180 w 1376"/>
                <a:gd name="T37" fmla="*/ 700 h 700"/>
                <a:gd name="T38" fmla="*/ 196 w 1376"/>
                <a:gd name="T39" fmla="*/ 700 h 700"/>
                <a:gd name="T40" fmla="*/ 156 w 1376"/>
                <a:gd name="T41" fmla="*/ 697 h 700"/>
                <a:gd name="T42" fmla="*/ 120 w 1376"/>
                <a:gd name="T43" fmla="*/ 685 h 700"/>
                <a:gd name="T44" fmla="*/ 87 w 1376"/>
                <a:gd name="T45" fmla="*/ 667 h 700"/>
                <a:gd name="T46" fmla="*/ 58 w 1376"/>
                <a:gd name="T47" fmla="*/ 642 h 700"/>
                <a:gd name="T48" fmla="*/ 33 w 1376"/>
                <a:gd name="T49" fmla="*/ 614 h 700"/>
                <a:gd name="T50" fmla="*/ 15 w 1376"/>
                <a:gd name="T51" fmla="*/ 581 h 700"/>
                <a:gd name="T52" fmla="*/ 3 w 1376"/>
                <a:gd name="T53" fmla="*/ 543 h 700"/>
                <a:gd name="T54" fmla="*/ 0 w 1376"/>
                <a:gd name="T55" fmla="*/ 504 h 700"/>
                <a:gd name="T56" fmla="*/ 0 w 1376"/>
                <a:gd name="T57" fmla="*/ 197 h 700"/>
                <a:gd name="T58" fmla="*/ 3 w 1376"/>
                <a:gd name="T59" fmla="*/ 157 h 700"/>
                <a:gd name="T60" fmla="*/ 15 w 1376"/>
                <a:gd name="T61" fmla="*/ 121 h 700"/>
                <a:gd name="T62" fmla="*/ 33 w 1376"/>
                <a:gd name="T63" fmla="*/ 88 h 700"/>
                <a:gd name="T64" fmla="*/ 58 w 1376"/>
                <a:gd name="T65" fmla="*/ 58 h 700"/>
                <a:gd name="T66" fmla="*/ 87 w 1376"/>
                <a:gd name="T67" fmla="*/ 33 h 700"/>
                <a:gd name="T68" fmla="*/ 120 w 1376"/>
                <a:gd name="T69" fmla="*/ 15 h 700"/>
                <a:gd name="T70" fmla="*/ 156 w 1376"/>
                <a:gd name="T71" fmla="*/ 4 h 700"/>
                <a:gd name="T72" fmla="*/ 196 w 1376"/>
                <a:gd name="T7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6" h="700">
                  <a:moveTo>
                    <a:pt x="196" y="0"/>
                  </a:moveTo>
                  <a:lnTo>
                    <a:pt x="1180" y="0"/>
                  </a:lnTo>
                  <a:lnTo>
                    <a:pt x="1220" y="4"/>
                  </a:lnTo>
                  <a:lnTo>
                    <a:pt x="1256" y="15"/>
                  </a:lnTo>
                  <a:lnTo>
                    <a:pt x="1291" y="33"/>
                  </a:lnTo>
                  <a:lnTo>
                    <a:pt x="1319" y="58"/>
                  </a:lnTo>
                  <a:lnTo>
                    <a:pt x="1343" y="88"/>
                  </a:lnTo>
                  <a:lnTo>
                    <a:pt x="1362" y="121"/>
                  </a:lnTo>
                  <a:lnTo>
                    <a:pt x="1373" y="157"/>
                  </a:lnTo>
                  <a:lnTo>
                    <a:pt x="1376" y="197"/>
                  </a:lnTo>
                  <a:lnTo>
                    <a:pt x="1376" y="504"/>
                  </a:lnTo>
                  <a:lnTo>
                    <a:pt x="1373" y="543"/>
                  </a:lnTo>
                  <a:lnTo>
                    <a:pt x="1362" y="581"/>
                  </a:lnTo>
                  <a:lnTo>
                    <a:pt x="1343" y="614"/>
                  </a:lnTo>
                  <a:lnTo>
                    <a:pt x="1319" y="642"/>
                  </a:lnTo>
                  <a:lnTo>
                    <a:pt x="1291" y="667"/>
                  </a:lnTo>
                  <a:lnTo>
                    <a:pt x="1256" y="685"/>
                  </a:lnTo>
                  <a:lnTo>
                    <a:pt x="1220" y="697"/>
                  </a:lnTo>
                  <a:lnTo>
                    <a:pt x="1180" y="700"/>
                  </a:lnTo>
                  <a:lnTo>
                    <a:pt x="196" y="700"/>
                  </a:lnTo>
                  <a:lnTo>
                    <a:pt x="156" y="697"/>
                  </a:lnTo>
                  <a:lnTo>
                    <a:pt x="120" y="685"/>
                  </a:lnTo>
                  <a:lnTo>
                    <a:pt x="87" y="667"/>
                  </a:lnTo>
                  <a:lnTo>
                    <a:pt x="58" y="642"/>
                  </a:lnTo>
                  <a:lnTo>
                    <a:pt x="33" y="614"/>
                  </a:lnTo>
                  <a:lnTo>
                    <a:pt x="15" y="581"/>
                  </a:lnTo>
                  <a:lnTo>
                    <a:pt x="3" y="543"/>
                  </a:lnTo>
                  <a:lnTo>
                    <a:pt x="0" y="504"/>
                  </a:lnTo>
                  <a:lnTo>
                    <a:pt x="0" y="197"/>
                  </a:lnTo>
                  <a:lnTo>
                    <a:pt x="3" y="157"/>
                  </a:lnTo>
                  <a:lnTo>
                    <a:pt x="15" y="121"/>
                  </a:lnTo>
                  <a:lnTo>
                    <a:pt x="33" y="88"/>
                  </a:lnTo>
                  <a:lnTo>
                    <a:pt x="58" y="58"/>
                  </a:lnTo>
                  <a:lnTo>
                    <a:pt x="87" y="33"/>
                  </a:lnTo>
                  <a:lnTo>
                    <a:pt x="120" y="15"/>
                  </a:lnTo>
                  <a:lnTo>
                    <a:pt x="156" y="4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738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686B43-7DC8-4F66-B8ED-C182B958B53A}"/>
                </a:ext>
              </a:extLst>
            </p:cNvPr>
            <p:cNvSpPr txBox="1"/>
            <p:nvPr/>
          </p:nvSpPr>
          <p:spPr>
            <a:xfrm>
              <a:off x="3996908" y="5760755"/>
              <a:ext cx="976608" cy="954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Lato"/>
                </a:rPr>
                <a:t>Triggers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564ECF8-99E6-4F12-825E-E169733C027B}"/>
              </a:ext>
            </a:extLst>
          </p:cNvPr>
          <p:cNvGrpSpPr/>
          <p:nvPr/>
        </p:nvGrpSpPr>
        <p:grpSpPr>
          <a:xfrm>
            <a:off x="3770882" y="5715339"/>
            <a:ext cx="1445156" cy="686016"/>
            <a:chOff x="5383573" y="5841093"/>
            <a:chExt cx="1445156" cy="686016"/>
          </a:xfrm>
        </p:grpSpPr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83BD2522-6B81-41D3-8290-B9B137B5A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3573" y="5841093"/>
              <a:ext cx="1177827" cy="686016"/>
            </a:xfrm>
            <a:custGeom>
              <a:avLst/>
              <a:gdLst>
                <a:gd name="T0" fmla="*/ 196 w 1376"/>
                <a:gd name="T1" fmla="*/ 0 h 700"/>
                <a:gd name="T2" fmla="*/ 1180 w 1376"/>
                <a:gd name="T3" fmla="*/ 0 h 700"/>
                <a:gd name="T4" fmla="*/ 1220 w 1376"/>
                <a:gd name="T5" fmla="*/ 4 h 700"/>
                <a:gd name="T6" fmla="*/ 1256 w 1376"/>
                <a:gd name="T7" fmla="*/ 15 h 700"/>
                <a:gd name="T8" fmla="*/ 1291 w 1376"/>
                <a:gd name="T9" fmla="*/ 33 h 700"/>
                <a:gd name="T10" fmla="*/ 1319 w 1376"/>
                <a:gd name="T11" fmla="*/ 58 h 700"/>
                <a:gd name="T12" fmla="*/ 1343 w 1376"/>
                <a:gd name="T13" fmla="*/ 88 h 700"/>
                <a:gd name="T14" fmla="*/ 1362 w 1376"/>
                <a:gd name="T15" fmla="*/ 121 h 700"/>
                <a:gd name="T16" fmla="*/ 1373 w 1376"/>
                <a:gd name="T17" fmla="*/ 157 h 700"/>
                <a:gd name="T18" fmla="*/ 1376 w 1376"/>
                <a:gd name="T19" fmla="*/ 197 h 700"/>
                <a:gd name="T20" fmla="*/ 1376 w 1376"/>
                <a:gd name="T21" fmla="*/ 504 h 700"/>
                <a:gd name="T22" fmla="*/ 1373 w 1376"/>
                <a:gd name="T23" fmla="*/ 543 h 700"/>
                <a:gd name="T24" fmla="*/ 1362 w 1376"/>
                <a:gd name="T25" fmla="*/ 581 h 700"/>
                <a:gd name="T26" fmla="*/ 1343 w 1376"/>
                <a:gd name="T27" fmla="*/ 614 h 700"/>
                <a:gd name="T28" fmla="*/ 1319 w 1376"/>
                <a:gd name="T29" fmla="*/ 642 h 700"/>
                <a:gd name="T30" fmla="*/ 1291 w 1376"/>
                <a:gd name="T31" fmla="*/ 667 h 700"/>
                <a:gd name="T32" fmla="*/ 1256 w 1376"/>
                <a:gd name="T33" fmla="*/ 685 h 700"/>
                <a:gd name="T34" fmla="*/ 1220 w 1376"/>
                <a:gd name="T35" fmla="*/ 697 h 700"/>
                <a:gd name="T36" fmla="*/ 1180 w 1376"/>
                <a:gd name="T37" fmla="*/ 700 h 700"/>
                <a:gd name="T38" fmla="*/ 196 w 1376"/>
                <a:gd name="T39" fmla="*/ 700 h 700"/>
                <a:gd name="T40" fmla="*/ 156 w 1376"/>
                <a:gd name="T41" fmla="*/ 697 h 700"/>
                <a:gd name="T42" fmla="*/ 120 w 1376"/>
                <a:gd name="T43" fmla="*/ 685 h 700"/>
                <a:gd name="T44" fmla="*/ 87 w 1376"/>
                <a:gd name="T45" fmla="*/ 667 h 700"/>
                <a:gd name="T46" fmla="*/ 58 w 1376"/>
                <a:gd name="T47" fmla="*/ 642 h 700"/>
                <a:gd name="T48" fmla="*/ 33 w 1376"/>
                <a:gd name="T49" fmla="*/ 614 h 700"/>
                <a:gd name="T50" fmla="*/ 15 w 1376"/>
                <a:gd name="T51" fmla="*/ 581 h 700"/>
                <a:gd name="T52" fmla="*/ 3 w 1376"/>
                <a:gd name="T53" fmla="*/ 543 h 700"/>
                <a:gd name="T54" fmla="*/ 0 w 1376"/>
                <a:gd name="T55" fmla="*/ 504 h 700"/>
                <a:gd name="T56" fmla="*/ 0 w 1376"/>
                <a:gd name="T57" fmla="*/ 197 h 700"/>
                <a:gd name="T58" fmla="*/ 3 w 1376"/>
                <a:gd name="T59" fmla="*/ 157 h 700"/>
                <a:gd name="T60" fmla="*/ 15 w 1376"/>
                <a:gd name="T61" fmla="*/ 121 h 700"/>
                <a:gd name="T62" fmla="*/ 33 w 1376"/>
                <a:gd name="T63" fmla="*/ 88 h 700"/>
                <a:gd name="T64" fmla="*/ 58 w 1376"/>
                <a:gd name="T65" fmla="*/ 58 h 700"/>
                <a:gd name="T66" fmla="*/ 87 w 1376"/>
                <a:gd name="T67" fmla="*/ 33 h 700"/>
                <a:gd name="T68" fmla="*/ 120 w 1376"/>
                <a:gd name="T69" fmla="*/ 15 h 700"/>
                <a:gd name="T70" fmla="*/ 156 w 1376"/>
                <a:gd name="T71" fmla="*/ 4 h 700"/>
                <a:gd name="T72" fmla="*/ 196 w 1376"/>
                <a:gd name="T7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6" h="700">
                  <a:moveTo>
                    <a:pt x="196" y="0"/>
                  </a:moveTo>
                  <a:lnTo>
                    <a:pt x="1180" y="0"/>
                  </a:lnTo>
                  <a:lnTo>
                    <a:pt x="1220" y="4"/>
                  </a:lnTo>
                  <a:lnTo>
                    <a:pt x="1256" y="15"/>
                  </a:lnTo>
                  <a:lnTo>
                    <a:pt x="1291" y="33"/>
                  </a:lnTo>
                  <a:lnTo>
                    <a:pt x="1319" y="58"/>
                  </a:lnTo>
                  <a:lnTo>
                    <a:pt x="1343" y="88"/>
                  </a:lnTo>
                  <a:lnTo>
                    <a:pt x="1362" y="121"/>
                  </a:lnTo>
                  <a:lnTo>
                    <a:pt x="1373" y="157"/>
                  </a:lnTo>
                  <a:lnTo>
                    <a:pt x="1376" y="197"/>
                  </a:lnTo>
                  <a:lnTo>
                    <a:pt x="1376" y="504"/>
                  </a:lnTo>
                  <a:lnTo>
                    <a:pt x="1373" y="543"/>
                  </a:lnTo>
                  <a:lnTo>
                    <a:pt x="1362" y="581"/>
                  </a:lnTo>
                  <a:lnTo>
                    <a:pt x="1343" y="614"/>
                  </a:lnTo>
                  <a:lnTo>
                    <a:pt x="1319" y="642"/>
                  </a:lnTo>
                  <a:lnTo>
                    <a:pt x="1291" y="667"/>
                  </a:lnTo>
                  <a:lnTo>
                    <a:pt x="1256" y="685"/>
                  </a:lnTo>
                  <a:lnTo>
                    <a:pt x="1220" y="697"/>
                  </a:lnTo>
                  <a:lnTo>
                    <a:pt x="1180" y="700"/>
                  </a:lnTo>
                  <a:lnTo>
                    <a:pt x="196" y="700"/>
                  </a:lnTo>
                  <a:lnTo>
                    <a:pt x="156" y="697"/>
                  </a:lnTo>
                  <a:lnTo>
                    <a:pt x="120" y="685"/>
                  </a:lnTo>
                  <a:lnTo>
                    <a:pt x="87" y="667"/>
                  </a:lnTo>
                  <a:lnTo>
                    <a:pt x="58" y="642"/>
                  </a:lnTo>
                  <a:lnTo>
                    <a:pt x="33" y="614"/>
                  </a:lnTo>
                  <a:lnTo>
                    <a:pt x="15" y="581"/>
                  </a:lnTo>
                  <a:lnTo>
                    <a:pt x="3" y="543"/>
                  </a:lnTo>
                  <a:lnTo>
                    <a:pt x="0" y="504"/>
                  </a:lnTo>
                  <a:lnTo>
                    <a:pt x="0" y="197"/>
                  </a:lnTo>
                  <a:lnTo>
                    <a:pt x="3" y="157"/>
                  </a:lnTo>
                  <a:lnTo>
                    <a:pt x="15" y="121"/>
                  </a:lnTo>
                  <a:lnTo>
                    <a:pt x="33" y="88"/>
                  </a:lnTo>
                  <a:lnTo>
                    <a:pt x="58" y="58"/>
                  </a:lnTo>
                  <a:lnTo>
                    <a:pt x="87" y="33"/>
                  </a:lnTo>
                  <a:lnTo>
                    <a:pt x="120" y="15"/>
                  </a:lnTo>
                  <a:lnTo>
                    <a:pt x="156" y="4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738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E65784C-A7DC-458D-8003-5407365FD771}"/>
                </a:ext>
              </a:extLst>
            </p:cNvPr>
            <p:cNvSpPr txBox="1"/>
            <p:nvPr/>
          </p:nvSpPr>
          <p:spPr>
            <a:xfrm>
              <a:off x="5383573" y="5860990"/>
              <a:ext cx="1445156" cy="49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Lato"/>
                </a:rPr>
                <a:t>Function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2495E82-503D-4F0B-8AD4-EB33F72B8F52}"/>
              </a:ext>
            </a:extLst>
          </p:cNvPr>
          <p:cNvGrpSpPr/>
          <p:nvPr/>
        </p:nvGrpSpPr>
        <p:grpSpPr>
          <a:xfrm>
            <a:off x="6456280" y="5715339"/>
            <a:ext cx="976608" cy="686016"/>
            <a:chOff x="6885319" y="5841093"/>
            <a:chExt cx="1177827" cy="686016"/>
          </a:xfrm>
        </p:grpSpPr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07F5BBDE-78A0-43A6-AFF3-870A78FE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5319" y="5841093"/>
              <a:ext cx="1177827" cy="686016"/>
            </a:xfrm>
            <a:custGeom>
              <a:avLst/>
              <a:gdLst>
                <a:gd name="T0" fmla="*/ 196 w 1376"/>
                <a:gd name="T1" fmla="*/ 0 h 700"/>
                <a:gd name="T2" fmla="*/ 1180 w 1376"/>
                <a:gd name="T3" fmla="*/ 0 h 700"/>
                <a:gd name="T4" fmla="*/ 1220 w 1376"/>
                <a:gd name="T5" fmla="*/ 4 h 700"/>
                <a:gd name="T6" fmla="*/ 1256 w 1376"/>
                <a:gd name="T7" fmla="*/ 15 h 700"/>
                <a:gd name="T8" fmla="*/ 1291 w 1376"/>
                <a:gd name="T9" fmla="*/ 33 h 700"/>
                <a:gd name="T10" fmla="*/ 1319 w 1376"/>
                <a:gd name="T11" fmla="*/ 58 h 700"/>
                <a:gd name="T12" fmla="*/ 1343 w 1376"/>
                <a:gd name="T13" fmla="*/ 88 h 700"/>
                <a:gd name="T14" fmla="*/ 1362 w 1376"/>
                <a:gd name="T15" fmla="*/ 121 h 700"/>
                <a:gd name="T16" fmla="*/ 1373 w 1376"/>
                <a:gd name="T17" fmla="*/ 157 h 700"/>
                <a:gd name="T18" fmla="*/ 1376 w 1376"/>
                <a:gd name="T19" fmla="*/ 197 h 700"/>
                <a:gd name="T20" fmla="*/ 1376 w 1376"/>
                <a:gd name="T21" fmla="*/ 504 h 700"/>
                <a:gd name="T22" fmla="*/ 1373 w 1376"/>
                <a:gd name="T23" fmla="*/ 543 h 700"/>
                <a:gd name="T24" fmla="*/ 1362 w 1376"/>
                <a:gd name="T25" fmla="*/ 581 h 700"/>
                <a:gd name="T26" fmla="*/ 1343 w 1376"/>
                <a:gd name="T27" fmla="*/ 614 h 700"/>
                <a:gd name="T28" fmla="*/ 1319 w 1376"/>
                <a:gd name="T29" fmla="*/ 642 h 700"/>
                <a:gd name="T30" fmla="*/ 1291 w 1376"/>
                <a:gd name="T31" fmla="*/ 667 h 700"/>
                <a:gd name="T32" fmla="*/ 1256 w 1376"/>
                <a:gd name="T33" fmla="*/ 685 h 700"/>
                <a:gd name="T34" fmla="*/ 1220 w 1376"/>
                <a:gd name="T35" fmla="*/ 697 h 700"/>
                <a:gd name="T36" fmla="*/ 1180 w 1376"/>
                <a:gd name="T37" fmla="*/ 700 h 700"/>
                <a:gd name="T38" fmla="*/ 196 w 1376"/>
                <a:gd name="T39" fmla="*/ 700 h 700"/>
                <a:gd name="T40" fmla="*/ 156 w 1376"/>
                <a:gd name="T41" fmla="*/ 697 h 700"/>
                <a:gd name="T42" fmla="*/ 120 w 1376"/>
                <a:gd name="T43" fmla="*/ 685 h 700"/>
                <a:gd name="T44" fmla="*/ 87 w 1376"/>
                <a:gd name="T45" fmla="*/ 667 h 700"/>
                <a:gd name="T46" fmla="*/ 58 w 1376"/>
                <a:gd name="T47" fmla="*/ 642 h 700"/>
                <a:gd name="T48" fmla="*/ 33 w 1376"/>
                <a:gd name="T49" fmla="*/ 614 h 700"/>
                <a:gd name="T50" fmla="*/ 15 w 1376"/>
                <a:gd name="T51" fmla="*/ 581 h 700"/>
                <a:gd name="T52" fmla="*/ 3 w 1376"/>
                <a:gd name="T53" fmla="*/ 543 h 700"/>
                <a:gd name="T54" fmla="*/ 0 w 1376"/>
                <a:gd name="T55" fmla="*/ 504 h 700"/>
                <a:gd name="T56" fmla="*/ 0 w 1376"/>
                <a:gd name="T57" fmla="*/ 197 h 700"/>
                <a:gd name="T58" fmla="*/ 3 w 1376"/>
                <a:gd name="T59" fmla="*/ 157 h 700"/>
                <a:gd name="T60" fmla="*/ 15 w 1376"/>
                <a:gd name="T61" fmla="*/ 121 h 700"/>
                <a:gd name="T62" fmla="*/ 33 w 1376"/>
                <a:gd name="T63" fmla="*/ 88 h 700"/>
                <a:gd name="T64" fmla="*/ 58 w 1376"/>
                <a:gd name="T65" fmla="*/ 58 h 700"/>
                <a:gd name="T66" fmla="*/ 87 w 1376"/>
                <a:gd name="T67" fmla="*/ 33 h 700"/>
                <a:gd name="T68" fmla="*/ 120 w 1376"/>
                <a:gd name="T69" fmla="*/ 15 h 700"/>
                <a:gd name="T70" fmla="*/ 156 w 1376"/>
                <a:gd name="T71" fmla="*/ 4 h 700"/>
                <a:gd name="T72" fmla="*/ 196 w 1376"/>
                <a:gd name="T7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6" h="700">
                  <a:moveTo>
                    <a:pt x="196" y="0"/>
                  </a:moveTo>
                  <a:lnTo>
                    <a:pt x="1180" y="0"/>
                  </a:lnTo>
                  <a:lnTo>
                    <a:pt x="1220" y="4"/>
                  </a:lnTo>
                  <a:lnTo>
                    <a:pt x="1256" y="15"/>
                  </a:lnTo>
                  <a:lnTo>
                    <a:pt x="1291" y="33"/>
                  </a:lnTo>
                  <a:lnTo>
                    <a:pt x="1319" y="58"/>
                  </a:lnTo>
                  <a:lnTo>
                    <a:pt x="1343" y="88"/>
                  </a:lnTo>
                  <a:lnTo>
                    <a:pt x="1362" y="121"/>
                  </a:lnTo>
                  <a:lnTo>
                    <a:pt x="1373" y="157"/>
                  </a:lnTo>
                  <a:lnTo>
                    <a:pt x="1376" y="197"/>
                  </a:lnTo>
                  <a:lnTo>
                    <a:pt x="1376" y="504"/>
                  </a:lnTo>
                  <a:lnTo>
                    <a:pt x="1373" y="543"/>
                  </a:lnTo>
                  <a:lnTo>
                    <a:pt x="1362" y="581"/>
                  </a:lnTo>
                  <a:lnTo>
                    <a:pt x="1343" y="614"/>
                  </a:lnTo>
                  <a:lnTo>
                    <a:pt x="1319" y="642"/>
                  </a:lnTo>
                  <a:lnTo>
                    <a:pt x="1291" y="667"/>
                  </a:lnTo>
                  <a:lnTo>
                    <a:pt x="1256" y="685"/>
                  </a:lnTo>
                  <a:lnTo>
                    <a:pt x="1220" y="697"/>
                  </a:lnTo>
                  <a:lnTo>
                    <a:pt x="1180" y="700"/>
                  </a:lnTo>
                  <a:lnTo>
                    <a:pt x="196" y="700"/>
                  </a:lnTo>
                  <a:lnTo>
                    <a:pt x="156" y="697"/>
                  </a:lnTo>
                  <a:lnTo>
                    <a:pt x="120" y="685"/>
                  </a:lnTo>
                  <a:lnTo>
                    <a:pt x="87" y="667"/>
                  </a:lnTo>
                  <a:lnTo>
                    <a:pt x="58" y="642"/>
                  </a:lnTo>
                  <a:lnTo>
                    <a:pt x="33" y="614"/>
                  </a:lnTo>
                  <a:lnTo>
                    <a:pt x="15" y="581"/>
                  </a:lnTo>
                  <a:lnTo>
                    <a:pt x="3" y="543"/>
                  </a:lnTo>
                  <a:lnTo>
                    <a:pt x="0" y="504"/>
                  </a:lnTo>
                  <a:lnTo>
                    <a:pt x="0" y="197"/>
                  </a:lnTo>
                  <a:lnTo>
                    <a:pt x="3" y="157"/>
                  </a:lnTo>
                  <a:lnTo>
                    <a:pt x="15" y="121"/>
                  </a:lnTo>
                  <a:lnTo>
                    <a:pt x="33" y="88"/>
                  </a:lnTo>
                  <a:lnTo>
                    <a:pt x="58" y="58"/>
                  </a:lnTo>
                  <a:lnTo>
                    <a:pt x="87" y="33"/>
                  </a:lnTo>
                  <a:lnTo>
                    <a:pt x="120" y="15"/>
                  </a:lnTo>
                  <a:lnTo>
                    <a:pt x="156" y="4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738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7E5C99E-BC18-4C49-929D-DC1B2590B630}"/>
                </a:ext>
              </a:extLst>
            </p:cNvPr>
            <p:cNvSpPr txBox="1"/>
            <p:nvPr/>
          </p:nvSpPr>
          <p:spPr>
            <a:xfrm>
              <a:off x="7245114" y="5908143"/>
              <a:ext cx="593442" cy="49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Lato"/>
                </a:rPr>
                <a:t>SP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C36DE0B-9C2A-44CE-99F9-3C36E756DB44}"/>
              </a:ext>
            </a:extLst>
          </p:cNvPr>
          <p:cNvGrpSpPr/>
          <p:nvPr/>
        </p:nvGrpSpPr>
        <p:grpSpPr>
          <a:xfrm>
            <a:off x="7639908" y="5704024"/>
            <a:ext cx="1384991" cy="686016"/>
            <a:chOff x="8119736" y="5849902"/>
            <a:chExt cx="1384991" cy="686016"/>
          </a:xfrm>
        </p:grpSpPr>
        <p:sp>
          <p:nvSpPr>
            <p:cNvPr id="101" name="Freeform 9">
              <a:extLst>
                <a:ext uri="{FF2B5EF4-FFF2-40B4-BE49-F238E27FC236}">
                  <a16:creationId xmlns:a16="http://schemas.microsoft.com/office/drawing/2014/main" id="{826551B4-EB70-42CB-BF25-994567756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9736" y="5849902"/>
              <a:ext cx="1379528" cy="686016"/>
            </a:xfrm>
            <a:custGeom>
              <a:avLst/>
              <a:gdLst>
                <a:gd name="T0" fmla="*/ 196 w 1376"/>
                <a:gd name="T1" fmla="*/ 0 h 700"/>
                <a:gd name="T2" fmla="*/ 1180 w 1376"/>
                <a:gd name="T3" fmla="*/ 0 h 700"/>
                <a:gd name="T4" fmla="*/ 1220 w 1376"/>
                <a:gd name="T5" fmla="*/ 4 h 700"/>
                <a:gd name="T6" fmla="*/ 1256 w 1376"/>
                <a:gd name="T7" fmla="*/ 15 h 700"/>
                <a:gd name="T8" fmla="*/ 1291 w 1376"/>
                <a:gd name="T9" fmla="*/ 33 h 700"/>
                <a:gd name="T10" fmla="*/ 1319 w 1376"/>
                <a:gd name="T11" fmla="*/ 58 h 700"/>
                <a:gd name="T12" fmla="*/ 1343 w 1376"/>
                <a:gd name="T13" fmla="*/ 88 h 700"/>
                <a:gd name="T14" fmla="*/ 1362 w 1376"/>
                <a:gd name="T15" fmla="*/ 121 h 700"/>
                <a:gd name="T16" fmla="*/ 1373 w 1376"/>
                <a:gd name="T17" fmla="*/ 157 h 700"/>
                <a:gd name="T18" fmla="*/ 1376 w 1376"/>
                <a:gd name="T19" fmla="*/ 197 h 700"/>
                <a:gd name="T20" fmla="*/ 1376 w 1376"/>
                <a:gd name="T21" fmla="*/ 504 h 700"/>
                <a:gd name="T22" fmla="*/ 1373 w 1376"/>
                <a:gd name="T23" fmla="*/ 543 h 700"/>
                <a:gd name="T24" fmla="*/ 1362 w 1376"/>
                <a:gd name="T25" fmla="*/ 581 h 700"/>
                <a:gd name="T26" fmla="*/ 1343 w 1376"/>
                <a:gd name="T27" fmla="*/ 614 h 700"/>
                <a:gd name="T28" fmla="*/ 1319 w 1376"/>
                <a:gd name="T29" fmla="*/ 642 h 700"/>
                <a:gd name="T30" fmla="*/ 1291 w 1376"/>
                <a:gd name="T31" fmla="*/ 667 h 700"/>
                <a:gd name="T32" fmla="*/ 1256 w 1376"/>
                <a:gd name="T33" fmla="*/ 685 h 700"/>
                <a:gd name="T34" fmla="*/ 1220 w 1376"/>
                <a:gd name="T35" fmla="*/ 697 h 700"/>
                <a:gd name="T36" fmla="*/ 1180 w 1376"/>
                <a:gd name="T37" fmla="*/ 700 h 700"/>
                <a:gd name="T38" fmla="*/ 196 w 1376"/>
                <a:gd name="T39" fmla="*/ 700 h 700"/>
                <a:gd name="T40" fmla="*/ 156 w 1376"/>
                <a:gd name="T41" fmla="*/ 697 h 700"/>
                <a:gd name="T42" fmla="*/ 120 w 1376"/>
                <a:gd name="T43" fmla="*/ 685 h 700"/>
                <a:gd name="T44" fmla="*/ 87 w 1376"/>
                <a:gd name="T45" fmla="*/ 667 h 700"/>
                <a:gd name="T46" fmla="*/ 58 w 1376"/>
                <a:gd name="T47" fmla="*/ 642 h 700"/>
                <a:gd name="T48" fmla="*/ 33 w 1376"/>
                <a:gd name="T49" fmla="*/ 614 h 700"/>
                <a:gd name="T50" fmla="*/ 15 w 1376"/>
                <a:gd name="T51" fmla="*/ 581 h 700"/>
                <a:gd name="T52" fmla="*/ 3 w 1376"/>
                <a:gd name="T53" fmla="*/ 543 h 700"/>
                <a:gd name="T54" fmla="*/ 0 w 1376"/>
                <a:gd name="T55" fmla="*/ 504 h 700"/>
                <a:gd name="T56" fmla="*/ 0 w 1376"/>
                <a:gd name="T57" fmla="*/ 197 h 700"/>
                <a:gd name="T58" fmla="*/ 3 w 1376"/>
                <a:gd name="T59" fmla="*/ 157 h 700"/>
                <a:gd name="T60" fmla="*/ 15 w 1376"/>
                <a:gd name="T61" fmla="*/ 121 h 700"/>
                <a:gd name="T62" fmla="*/ 33 w 1376"/>
                <a:gd name="T63" fmla="*/ 88 h 700"/>
                <a:gd name="T64" fmla="*/ 58 w 1376"/>
                <a:gd name="T65" fmla="*/ 58 h 700"/>
                <a:gd name="T66" fmla="*/ 87 w 1376"/>
                <a:gd name="T67" fmla="*/ 33 h 700"/>
                <a:gd name="T68" fmla="*/ 120 w 1376"/>
                <a:gd name="T69" fmla="*/ 15 h 700"/>
                <a:gd name="T70" fmla="*/ 156 w 1376"/>
                <a:gd name="T71" fmla="*/ 4 h 700"/>
                <a:gd name="T72" fmla="*/ 196 w 1376"/>
                <a:gd name="T7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6" h="700">
                  <a:moveTo>
                    <a:pt x="196" y="0"/>
                  </a:moveTo>
                  <a:lnTo>
                    <a:pt x="1180" y="0"/>
                  </a:lnTo>
                  <a:lnTo>
                    <a:pt x="1220" y="4"/>
                  </a:lnTo>
                  <a:lnTo>
                    <a:pt x="1256" y="15"/>
                  </a:lnTo>
                  <a:lnTo>
                    <a:pt x="1291" y="33"/>
                  </a:lnTo>
                  <a:lnTo>
                    <a:pt x="1319" y="58"/>
                  </a:lnTo>
                  <a:lnTo>
                    <a:pt x="1343" y="88"/>
                  </a:lnTo>
                  <a:lnTo>
                    <a:pt x="1362" y="121"/>
                  </a:lnTo>
                  <a:lnTo>
                    <a:pt x="1373" y="157"/>
                  </a:lnTo>
                  <a:lnTo>
                    <a:pt x="1376" y="197"/>
                  </a:lnTo>
                  <a:lnTo>
                    <a:pt x="1376" y="504"/>
                  </a:lnTo>
                  <a:lnTo>
                    <a:pt x="1373" y="543"/>
                  </a:lnTo>
                  <a:lnTo>
                    <a:pt x="1362" y="581"/>
                  </a:lnTo>
                  <a:lnTo>
                    <a:pt x="1343" y="614"/>
                  </a:lnTo>
                  <a:lnTo>
                    <a:pt x="1319" y="642"/>
                  </a:lnTo>
                  <a:lnTo>
                    <a:pt x="1291" y="667"/>
                  </a:lnTo>
                  <a:lnTo>
                    <a:pt x="1256" y="685"/>
                  </a:lnTo>
                  <a:lnTo>
                    <a:pt x="1220" y="697"/>
                  </a:lnTo>
                  <a:lnTo>
                    <a:pt x="1180" y="700"/>
                  </a:lnTo>
                  <a:lnTo>
                    <a:pt x="196" y="700"/>
                  </a:lnTo>
                  <a:lnTo>
                    <a:pt x="156" y="697"/>
                  </a:lnTo>
                  <a:lnTo>
                    <a:pt x="120" y="685"/>
                  </a:lnTo>
                  <a:lnTo>
                    <a:pt x="87" y="667"/>
                  </a:lnTo>
                  <a:lnTo>
                    <a:pt x="58" y="642"/>
                  </a:lnTo>
                  <a:lnTo>
                    <a:pt x="33" y="614"/>
                  </a:lnTo>
                  <a:lnTo>
                    <a:pt x="15" y="581"/>
                  </a:lnTo>
                  <a:lnTo>
                    <a:pt x="3" y="543"/>
                  </a:lnTo>
                  <a:lnTo>
                    <a:pt x="0" y="504"/>
                  </a:lnTo>
                  <a:lnTo>
                    <a:pt x="0" y="197"/>
                  </a:lnTo>
                  <a:lnTo>
                    <a:pt x="3" y="157"/>
                  </a:lnTo>
                  <a:lnTo>
                    <a:pt x="15" y="121"/>
                  </a:lnTo>
                  <a:lnTo>
                    <a:pt x="33" y="88"/>
                  </a:lnTo>
                  <a:lnTo>
                    <a:pt x="58" y="58"/>
                  </a:lnTo>
                  <a:lnTo>
                    <a:pt x="87" y="33"/>
                  </a:lnTo>
                  <a:lnTo>
                    <a:pt x="120" y="15"/>
                  </a:lnTo>
                  <a:lnTo>
                    <a:pt x="156" y="4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F7385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763439F-5072-4F92-B13C-358B161D338D}"/>
                </a:ext>
              </a:extLst>
            </p:cNvPr>
            <p:cNvSpPr txBox="1"/>
            <p:nvPr/>
          </p:nvSpPr>
          <p:spPr>
            <a:xfrm>
              <a:off x="8125199" y="5916115"/>
              <a:ext cx="1379528" cy="493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en-US" sz="2000" dirty="0">
                  <a:solidFill>
                    <a:prstClr val="white"/>
                  </a:solidFill>
                  <a:latin typeface="Lato"/>
                </a:rPr>
                <a:t>Constraint</a:t>
              </a:r>
            </a:p>
          </p:txBody>
        </p:sp>
      </p:grpSp>
      <p:cxnSp>
        <p:nvCxnSpPr>
          <p:cNvPr id="107" name="Прямая соединительная линия 44">
            <a:extLst>
              <a:ext uri="{FF2B5EF4-FFF2-40B4-BE49-F238E27FC236}">
                <a16:creationId xmlns:a16="http://schemas.microsoft.com/office/drawing/2014/main" id="{107EE673-E936-499C-8256-BC6338592B34}"/>
              </a:ext>
            </a:extLst>
          </p:cNvPr>
          <p:cNvCxnSpPr>
            <a:cxnSpLocks/>
          </p:cNvCxnSpPr>
          <p:nvPr/>
        </p:nvCxnSpPr>
        <p:spPr>
          <a:xfrm flipV="1">
            <a:off x="4504888" y="5269404"/>
            <a:ext cx="1951392" cy="367999"/>
          </a:xfrm>
          <a:prstGeom prst="line">
            <a:avLst/>
          </a:prstGeom>
          <a:noFill/>
          <a:ln w="53975" cap="rnd" cmpd="sng" algn="ctr">
            <a:solidFill>
              <a:srgbClr val="00B050"/>
            </a:solidFill>
            <a:prstDash val="sysDot"/>
            <a:miter lim="800000"/>
          </a:ln>
          <a:effectLst/>
        </p:spPr>
      </p:cxnSp>
      <p:cxnSp>
        <p:nvCxnSpPr>
          <p:cNvPr id="114" name="Прямая соединительная линия 44">
            <a:extLst>
              <a:ext uri="{FF2B5EF4-FFF2-40B4-BE49-F238E27FC236}">
                <a16:creationId xmlns:a16="http://schemas.microsoft.com/office/drawing/2014/main" id="{2962F809-21F4-42FD-9756-75C03DAC908C}"/>
              </a:ext>
            </a:extLst>
          </p:cNvPr>
          <p:cNvCxnSpPr>
            <a:cxnSpLocks/>
          </p:cNvCxnSpPr>
          <p:nvPr/>
        </p:nvCxnSpPr>
        <p:spPr>
          <a:xfrm flipV="1">
            <a:off x="5707116" y="5270079"/>
            <a:ext cx="737736" cy="380586"/>
          </a:xfrm>
          <a:prstGeom prst="line">
            <a:avLst/>
          </a:prstGeom>
          <a:noFill/>
          <a:ln w="53975" cap="rnd" cmpd="sng" algn="ctr">
            <a:solidFill>
              <a:srgbClr val="00B050"/>
            </a:solidFill>
            <a:prstDash val="sysDot"/>
            <a:miter lim="800000"/>
          </a:ln>
          <a:effectLst/>
        </p:spPr>
      </p:cxnSp>
      <p:cxnSp>
        <p:nvCxnSpPr>
          <p:cNvPr id="116" name="Прямая соединительная линия 44">
            <a:extLst>
              <a:ext uri="{FF2B5EF4-FFF2-40B4-BE49-F238E27FC236}">
                <a16:creationId xmlns:a16="http://schemas.microsoft.com/office/drawing/2014/main" id="{09459E84-9AEC-4876-93B2-995F17740466}"/>
              </a:ext>
            </a:extLst>
          </p:cNvPr>
          <p:cNvCxnSpPr>
            <a:cxnSpLocks/>
          </p:cNvCxnSpPr>
          <p:nvPr/>
        </p:nvCxnSpPr>
        <p:spPr>
          <a:xfrm flipH="1" flipV="1">
            <a:off x="6444852" y="5262010"/>
            <a:ext cx="499732" cy="388655"/>
          </a:xfrm>
          <a:prstGeom prst="line">
            <a:avLst/>
          </a:prstGeom>
          <a:noFill/>
          <a:ln w="53975" cap="rnd" cmpd="sng" algn="ctr">
            <a:solidFill>
              <a:srgbClr val="00B050"/>
            </a:solidFill>
            <a:prstDash val="sysDot"/>
            <a:miter lim="800000"/>
          </a:ln>
          <a:effectLst/>
        </p:spPr>
      </p:cxnSp>
      <p:cxnSp>
        <p:nvCxnSpPr>
          <p:cNvPr id="118" name="Прямая соединительная линия 44">
            <a:extLst>
              <a:ext uri="{FF2B5EF4-FFF2-40B4-BE49-F238E27FC236}">
                <a16:creationId xmlns:a16="http://schemas.microsoft.com/office/drawing/2014/main" id="{98C8A65F-ACA2-4B67-8BFA-86852CD7BF9F}"/>
              </a:ext>
            </a:extLst>
          </p:cNvPr>
          <p:cNvCxnSpPr>
            <a:cxnSpLocks/>
          </p:cNvCxnSpPr>
          <p:nvPr/>
        </p:nvCxnSpPr>
        <p:spPr>
          <a:xfrm flipH="1" flipV="1">
            <a:off x="6456280" y="5278766"/>
            <a:ext cx="1873392" cy="372574"/>
          </a:xfrm>
          <a:prstGeom prst="line">
            <a:avLst/>
          </a:prstGeom>
          <a:noFill/>
          <a:ln w="53975" cap="rnd" cmpd="sng" algn="ctr">
            <a:solidFill>
              <a:srgbClr val="00B050"/>
            </a:solidFill>
            <a:prstDash val="sysDot"/>
            <a:miter lim="800000"/>
          </a:ln>
          <a:effectLst/>
        </p:spPr>
      </p:cxnSp>
      <p:sp>
        <p:nvSpPr>
          <p:cNvPr id="120" name="Arrow: U-Turn 119">
            <a:extLst>
              <a:ext uri="{FF2B5EF4-FFF2-40B4-BE49-F238E27FC236}">
                <a16:creationId xmlns:a16="http://schemas.microsoft.com/office/drawing/2014/main" id="{F5A847D5-116E-4A6A-A868-6A10C8B20D15}"/>
              </a:ext>
            </a:extLst>
          </p:cNvPr>
          <p:cNvSpPr/>
          <p:nvPr/>
        </p:nvSpPr>
        <p:spPr>
          <a:xfrm rot="16200000">
            <a:off x="2623431" y="3237054"/>
            <a:ext cx="1954402" cy="1379530"/>
          </a:xfrm>
          <a:prstGeom prst="uturnArrow">
            <a:avLst>
              <a:gd name="adj1" fmla="val 27919"/>
              <a:gd name="adj2" fmla="val 25000"/>
              <a:gd name="adj3" fmla="val 30906"/>
              <a:gd name="adj4" fmla="val 43750"/>
              <a:gd name="adj5" fmla="val 68887"/>
            </a:avLst>
          </a:prstGeom>
          <a:gradFill flip="none" rotWithShape="1">
            <a:gsLst>
              <a:gs pos="100000">
                <a:srgbClr val="FF0000"/>
              </a:gs>
              <a:gs pos="0">
                <a:srgbClr val="FF339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1" name="Arrow: U-Turn 120">
            <a:extLst>
              <a:ext uri="{FF2B5EF4-FFF2-40B4-BE49-F238E27FC236}">
                <a16:creationId xmlns:a16="http://schemas.microsoft.com/office/drawing/2014/main" id="{D0100378-3DA0-4630-81E2-316E8585B0E0}"/>
              </a:ext>
            </a:extLst>
          </p:cNvPr>
          <p:cNvSpPr/>
          <p:nvPr/>
        </p:nvSpPr>
        <p:spPr>
          <a:xfrm rot="16200000">
            <a:off x="3150768" y="1711481"/>
            <a:ext cx="1954402" cy="1379530"/>
          </a:xfrm>
          <a:prstGeom prst="uturnArrow">
            <a:avLst>
              <a:gd name="adj1" fmla="val 27919"/>
              <a:gd name="adj2" fmla="val 25000"/>
              <a:gd name="adj3" fmla="val 30906"/>
              <a:gd name="adj4" fmla="val 43750"/>
              <a:gd name="adj5" fmla="val 68887"/>
            </a:avLst>
          </a:prstGeom>
          <a:gradFill flip="none" rotWithShape="1">
            <a:gsLst>
              <a:gs pos="100000">
                <a:srgbClr val="FF0000"/>
              </a:gs>
              <a:gs pos="0">
                <a:srgbClr val="FF3399"/>
              </a:gs>
            </a:gsLst>
            <a:lin ang="27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028" name="Picture 4" descr="Image result for tick&quot;">
            <a:extLst>
              <a:ext uri="{FF2B5EF4-FFF2-40B4-BE49-F238E27FC236}">
                <a16:creationId xmlns:a16="http://schemas.microsoft.com/office/drawing/2014/main" id="{CBA93CB7-8C98-49C1-9B17-3EDF06FFC2C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8361">
            <a:off x="840731" y="1138745"/>
            <a:ext cx="1078364" cy="10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BEA8D06-3510-44D9-A453-41BB861C3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1048" y="439955"/>
            <a:ext cx="5371026" cy="3021202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FD5D41B5-A243-4C4F-AEC6-B0C7C9DFA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468020">
            <a:off x="546199" y="1201377"/>
            <a:ext cx="1572123" cy="1048081"/>
          </a:xfrm>
          <a:prstGeom prst="rect">
            <a:avLst/>
          </a:prstGeom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6D127B2-8155-401E-97EF-A046938938DE}"/>
              </a:ext>
            </a:extLst>
          </p:cNvPr>
          <p:cNvGrpSpPr/>
          <p:nvPr/>
        </p:nvGrpSpPr>
        <p:grpSpPr>
          <a:xfrm>
            <a:off x="84029" y="5934772"/>
            <a:ext cx="1008010" cy="824934"/>
            <a:chOff x="8037404" y="5934772"/>
            <a:chExt cx="1008010" cy="82493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15F34ADA-C26D-479C-88AA-1E89E6563ACB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ight Triangle 126">
              <a:extLst>
                <a:ext uri="{FF2B5EF4-FFF2-40B4-BE49-F238E27FC236}">
                  <a16:creationId xmlns:a16="http://schemas.microsoft.com/office/drawing/2014/main" id="{7DE5F630-C7D0-46DC-ADA1-48031C9283FB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2FA194-1306-40A0-8EC9-77152A3C9361}"/>
                </a:ext>
              </a:extLst>
            </p:cNvPr>
            <p:cNvSpPr txBox="1"/>
            <p:nvPr/>
          </p:nvSpPr>
          <p:spPr>
            <a:xfrm>
              <a:off x="8242828" y="5993296"/>
              <a:ext cx="7745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</a:rPr>
                <a:t>10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338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2" presetClass="emph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00"/>
                            </p:stCondLst>
                            <p:childTnLst>
                              <p:par>
                                <p:cTn id="129" presetID="16" presetClass="exit" presetSubtype="2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0"/>
                            </p:stCondLst>
                            <p:childTnLst>
                              <p:par>
                                <p:cTn id="148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7" grpId="0" animBg="1"/>
      <p:bldP spid="87" grpId="1" animBg="1"/>
      <p:bldP spid="120" grpId="0" animBg="1"/>
      <p:bldP spid="120" grpId="1" animBg="1"/>
      <p:bldP spid="121" grpId="0" animBg="1"/>
      <p:bldP spid="1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 266">
            <a:extLst>
              <a:ext uri="{FF2B5EF4-FFF2-40B4-BE49-F238E27FC236}">
                <a16:creationId xmlns:a16="http://schemas.microsoft.com/office/drawing/2014/main" id="{311249A2-81FF-4729-8974-2E125A48B34A}"/>
              </a:ext>
            </a:extLst>
          </p:cNvPr>
          <p:cNvGrpSpPr/>
          <p:nvPr/>
        </p:nvGrpSpPr>
        <p:grpSpPr>
          <a:xfrm>
            <a:off x="3439512" y="6898109"/>
            <a:ext cx="1473994" cy="814040"/>
            <a:chOff x="3932022" y="5639593"/>
            <a:chExt cx="1965325" cy="1085386"/>
          </a:xfrm>
        </p:grpSpPr>
        <p:sp>
          <p:nvSpPr>
            <p:cNvPr id="268" name="Freeform 12">
              <a:extLst>
                <a:ext uri="{FF2B5EF4-FFF2-40B4-BE49-F238E27FC236}">
                  <a16:creationId xmlns:a16="http://schemas.microsoft.com/office/drawing/2014/main" id="{CBA17252-5DC4-4FCD-B16A-D544DBD07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2022" y="5639593"/>
              <a:ext cx="1965325" cy="1081088"/>
            </a:xfrm>
            <a:custGeom>
              <a:avLst/>
              <a:gdLst>
                <a:gd name="T0" fmla="*/ 1248 w 1248"/>
                <a:gd name="T1" fmla="*/ 624 h 686"/>
                <a:gd name="T2" fmla="*/ 624 w 1248"/>
                <a:gd name="T3" fmla="*/ 0 h 686"/>
                <a:gd name="T4" fmla="*/ 0 w 1248"/>
                <a:gd name="T5" fmla="*/ 624 h 686"/>
                <a:gd name="T6" fmla="*/ 3 w 1248"/>
                <a:gd name="T7" fmla="*/ 686 h 686"/>
                <a:gd name="T8" fmla="*/ 1245 w 1248"/>
                <a:gd name="T9" fmla="*/ 686 h 686"/>
                <a:gd name="T10" fmla="*/ 1248 w 1248"/>
                <a:gd name="T11" fmla="*/ 62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8" h="686">
                  <a:moveTo>
                    <a:pt x="1248" y="624"/>
                  </a:moveTo>
                  <a:cubicBezTo>
                    <a:pt x="1248" y="279"/>
                    <a:pt x="969" y="0"/>
                    <a:pt x="624" y="0"/>
                  </a:cubicBezTo>
                  <a:cubicBezTo>
                    <a:pt x="279" y="0"/>
                    <a:pt x="0" y="279"/>
                    <a:pt x="0" y="624"/>
                  </a:cubicBezTo>
                  <a:cubicBezTo>
                    <a:pt x="0" y="645"/>
                    <a:pt x="1" y="666"/>
                    <a:pt x="3" y="686"/>
                  </a:cubicBezTo>
                  <a:cubicBezTo>
                    <a:pt x="1245" y="686"/>
                    <a:pt x="1245" y="686"/>
                    <a:pt x="1245" y="686"/>
                  </a:cubicBezTo>
                  <a:cubicBezTo>
                    <a:pt x="1247" y="666"/>
                    <a:pt x="1248" y="645"/>
                    <a:pt x="1248" y="62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274320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9" name="Picture 268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8CEDF5C6-13D6-4260-8F4B-1F9ED0B1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719" y="5742802"/>
              <a:ext cx="949438" cy="982177"/>
            </a:xfrm>
            <a:prstGeom prst="rect">
              <a:avLst/>
            </a:prstGeom>
          </p:spPr>
        </p:pic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3554" y="857255"/>
            <a:ext cx="9157077" cy="423453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5754402" y="1887900"/>
            <a:ext cx="1922243" cy="1920017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153829" y="4369379"/>
            <a:ext cx="1457348" cy="722403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36500" y="3974894"/>
            <a:ext cx="2250703" cy="11168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3209603" y="4654911"/>
            <a:ext cx="881281" cy="436872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7679670" y="4242257"/>
            <a:ext cx="1713040" cy="849531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704405" y="2090182"/>
            <a:ext cx="3620123" cy="1498280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3085288" y="2090182"/>
            <a:ext cx="3619112" cy="1498280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6215256" y="3798324"/>
            <a:ext cx="2608469" cy="1293464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2887208" y="4841570"/>
            <a:ext cx="504311" cy="25021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645122" y="4901102"/>
            <a:ext cx="384044" cy="19069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1503628" y="4967688"/>
            <a:ext cx="250640" cy="124100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-977465" y="4939434"/>
            <a:ext cx="311278" cy="152351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2382895" y="4712426"/>
            <a:ext cx="767079" cy="37936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9488678" y="4452114"/>
            <a:ext cx="1290591" cy="639670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E47928-AEE0-4E63-A173-290CAA4ED417}"/>
              </a:ext>
            </a:extLst>
          </p:cNvPr>
          <p:cNvGrpSpPr/>
          <p:nvPr/>
        </p:nvGrpSpPr>
        <p:grpSpPr>
          <a:xfrm>
            <a:off x="6317320" y="2491743"/>
            <a:ext cx="774152" cy="2280211"/>
            <a:chOff x="6899092" y="2179316"/>
            <a:chExt cx="1032203" cy="3040280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225192" y="2570787"/>
              <a:ext cx="381351" cy="145288"/>
            </a:xfrm>
            <a:prstGeom prst="rect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7010936" y="2757782"/>
              <a:ext cx="809863" cy="60537"/>
            </a:xfrm>
            <a:custGeom>
              <a:avLst/>
              <a:gdLst>
                <a:gd name="T0" fmla="*/ 300 w 601"/>
                <a:gd name="T1" fmla="*/ 0 h 45"/>
                <a:gd name="T2" fmla="*/ 0 w 601"/>
                <a:gd name="T3" fmla="*/ 0 h 45"/>
                <a:gd name="T4" fmla="*/ 0 w 601"/>
                <a:gd name="T5" fmla="*/ 45 h 45"/>
                <a:gd name="T6" fmla="*/ 300 w 601"/>
                <a:gd name="T7" fmla="*/ 45 h 45"/>
                <a:gd name="T8" fmla="*/ 601 w 601"/>
                <a:gd name="T9" fmla="*/ 45 h 45"/>
                <a:gd name="T10" fmla="*/ 601 w 601"/>
                <a:gd name="T11" fmla="*/ 0 h 45"/>
                <a:gd name="T12" fmla="*/ 300 w 601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45">
                  <a:moveTo>
                    <a:pt x="300" y="0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300" y="45"/>
                  </a:lnTo>
                  <a:lnTo>
                    <a:pt x="601" y="45"/>
                  </a:lnTo>
                  <a:lnTo>
                    <a:pt x="601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AAC028-526C-4DAB-932D-73911EBAC6F2}"/>
                </a:ext>
              </a:extLst>
            </p:cNvPr>
            <p:cNvGrpSpPr/>
            <p:nvPr/>
          </p:nvGrpSpPr>
          <p:grpSpPr>
            <a:xfrm>
              <a:off x="6899092" y="2179316"/>
              <a:ext cx="1032203" cy="3040280"/>
              <a:chOff x="6899092" y="2179316"/>
              <a:chExt cx="1032203" cy="3040280"/>
            </a:xfrm>
          </p:grpSpPr>
          <p:sp>
            <p:nvSpPr>
              <p:cNvPr id="40" name="Rectangle 38"/>
              <p:cNvSpPr>
                <a:spLocks noChangeArrowheads="1"/>
              </p:cNvSpPr>
              <p:nvPr/>
            </p:nvSpPr>
            <p:spPr bwMode="auto">
              <a:xfrm>
                <a:off x="7144343" y="2449718"/>
                <a:ext cx="347661" cy="121073"/>
              </a:xfrm>
              <a:prstGeom prst="rect">
                <a:avLst/>
              </a:prstGeom>
              <a:solidFill>
                <a:srgbClr val="EEE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9DD9C2-9589-403B-8C3E-22E16E03016E}"/>
                  </a:ext>
                </a:extLst>
              </p:cNvPr>
              <p:cNvGrpSpPr/>
              <p:nvPr/>
            </p:nvGrpSpPr>
            <p:grpSpPr>
              <a:xfrm>
                <a:off x="6899092" y="2179316"/>
                <a:ext cx="1032203" cy="3040280"/>
                <a:chOff x="6899092" y="2179316"/>
                <a:chExt cx="1032203" cy="3040280"/>
              </a:xfrm>
            </p:grpSpPr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99875" y="2716079"/>
                  <a:ext cx="630641" cy="41703"/>
                </a:xfrm>
                <a:prstGeom prst="rect">
                  <a:avLst/>
                </a:prstGeom>
                <a:solidFill>
                  <a:srgbClr val="EEE9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68931E3-7B94-4D8B-BBEC-BBA5FE0A0046}"/>
                    </a:ext>
                  </a:extLst>
                </p:cNvPr>
                <p:cNvGrpSpPr/>
                <p:nvPr/>
              </p:nvGrpSpPr>
              <p:grpSpPr>
                <a:xfrm>
                  <a:off x="6899092" y="2179316"/>
                  <a:ext cx="1032203" cy="3040280"/>
                  <a:chOff x="8423091" y="2179316"/>
                  <a:chExt cx="1032202" cy="304028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E26B5F-7DA0-448E-919F-9F669E09A60D}"/>
                      </a:ext>
                    </a:extLst>
                  </p:cNvPr>
                  <p:cNvGrpSpPr/>
                  <p:nvPr/>
                </p:nvGrpSpPr>
                <p:grpSpPr>
                  <a:xfrm>
                    <a:off x="8423091" y="4828126"/>
                    <a:ext cx="1032202" cy="391470"/>
                    <a:chOff x="8423091" y="4828126"/>
                    <a:chExt cx="1032202" cy="391470"/>
                  </a:xfrm>
                </p:grpSpPr>
                <p:sp>
                  <p:nvSpPr>
                    <p:cNvPr id="2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8423091" y="4828126"/>
                      <a:ext cx="249291" cy="391470"/>
                    </a:xfrm>
                    <a:custGeom>
                      <a:avLst/>
                      <a:gdLst>
                        <a:gd name="T0" fmla="*/ 22 w 185"/>
                        <a:gd name="T1" fmla="*/ 0 h 291"/>
                        <a:gd name="T2" fmla="*/ 185 w 185"/>
                        <a:gd name="T3" fmla="*/ 0 h 291"/>
                        <a:gd name="T4" fmla="*/ 171 w 185"/>
                        <a:gd name="T5" fmla="*/ 291 h 291"/>
                        <a:gd name="T6" fmla="*/ 0 w 185"/>
                        <a:gd name="T7" fmla="*/ 291 h 291"/>
                        <a:gd name="T8" fmla="*/ 22 w 185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5" h="291">
                          <a:moveTo>
                            <a:pt x="22" y="0"/>
                          </a:moveTo>
                          <a:lnTo>
                            <a:pt x="185" y="0"/>
                          </a:lnTo>
                          <a:lnTo>
                            <a:pt x="171" y="291"/>
                          </a:lnTo>
                          <a:lnTo>
                            <a:pt x="0" y="291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D3D1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2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8653516" y="4828126"/>
                      <a:ext cx="575392" cy="391470"/>
                    </a:xfrm>
                    <a:custGeom>
                      <a:avLst/>
                      <a:gdLst>
                        <a:gd name="T0" fmla="*/ 427 w 427"/>
                        <a:gd name="T1" fmla="*/ 291 h 291"/>
                        <a:gd name="T2" fmla="*/ 0 w 427"/>
                        <a:gd name="T3" fmla="*/ 291 h 291"/>
                        <a:gd name="T4" fmla="*/ 14 w 427"/>
                        <a:gd name="T5" fmla="*/ 0 h 291"/>
                        <a:gd name="T6" fmla="*/ 411 w 427"/>
                        <a:gd name="T7" fmla="*/ 0 h 291"/>
                        <a:gd name="T8" fmla="*/ 427 w 427"/>
                        <a:gd name="T9" fmla="*/ 291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7" h="291">
                          <a:moveTo>
                            <a:pt x="427" y="291"/>
                          </a:moveTo>
                          <a:lnTo>
                            <a:pt x="0" y="291"/>
                          </a:lnTo>
                          <a:lnTo>
                            <a:pt x="14" y="0"/>
                          </a:lnTo>
                          <a:lnTo>
                            <a:pt x="411" y="0"/>
                          </a:lnTo>
                          <a:lnTo>
                            <a:pt x="427" y="291"/>
                          </a:lnTo>
                          <a:close/>
                        </a:path>
                      </a:pathLst>
                    </a:custGeom>
                    <a:solidFill>
                      <a:srgbClr val="EEE9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34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9207349" y="4828126"/>
                      <a:ext cx="247944" cy="391470"/>
                    </a:xfrm>
                    <a:custGeom>
                      <a:avLst/>
                      <a:gdLst>
                        <a:gd name="T0" fmla="*/ 163 w 184"/>
                        <a:gd name="T1" fmla="*/ 0 h 291"/>
                        <a:gd name="T2" fmla="*/ 0 w 184"/>
                        <a:gd name="T3" fmla="*/ 0 h 291"/>
                        <a:gd name="T4" fmla="*/ 16 w 184"/>
                        <a:gd name="T5" fmla="*/ 291 h 291"/>
                        <a:gd name="T6" fmla="*/ 184 w 184"/>
                        <a:gd name="T7" fmla="*/ 291 h 291"/>
                        <a:gd name="T8" fmla="*/ 163 w 184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4" h="291">
                          <a:moveTo>
                            <a:pt x="163" y="0"/>
                          </a:moveTo>
                          <a:lnTo>
                            <a:pt x="0" y="0"/>
                          </a:lnTo>
                          <a:lnTo>
                            <a:pt x="16" y="291"/>
                          </a:lnTo>
                          <a:lnTo>
                            <a:pt x="184" y="291"/>
                          </a:lnTo>
                          <a:lnTo>
                            <a:pt x="163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0BD19DD4-3EA4-4158-A0B5-FCEEDE731839}"/>
                      </a:ext>
                    </a:extLst>
                  </p:cNvPr>
                  <p:cNvGrpSpPr/>
                  <p:nvPr/>
                </p:nvGrpSpPr>
                <p:grpSpPr>
                  <a:xfrm>
                    <a:off x="8452735" y="2179316"/>
                    <a:ext cx="974260" cy="2648810"/>
                    <a:chOff x="8452735" y="2179316"/>
                    <a:chExt cx="974260" cy="264881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CB019E2-D308-473A-B6F6-DB990A5C1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2735" y="3855506"/>
                      <a:ext cx="974260" cy="972620"/>
                      <a:chOff x="8452735" y="3855506"/>
                      <a:chExt cx="974260" cy="972620"/>
                    </a:xfrm>
                  </p:grpSpPr>
                  <p:sp>
                    <p:nvSpPr>
                      <p:cNvPr id="2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93161" y="3855506"/>
                        <a:ext cx="233121" cy="417029"/>
                      </a:xfrm>
                      <a:custGeom>
                        <a:avLst/>
                        <a:gdLst>
                          <a:gd name="T0" fmla="*/ 22 w 173"/>
                          <a:gd name="T1" fmla="*/ 0 h 310"/>
                          <a:gd name="T2" fmla="*/ 173 w 173"/>
                          <a:gd name="T3" fmla="*/ 0 h 310"/>
                          <a:gd name="T4" fmla="*/ 156 w 173"/>
                          <a:gd name="T5" fmla="*/ 310 h 310"/>
                          <a:gd name="T6" fmla="*/ 0 w 173"/>
                          <a:gd name="T7" fmla="*/ 310 h 310"/>
                          <a:gd name="T8" fmla="*/ 22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22" y="0"/>
                            </a:moveTo>
                            <a:lnTo>
                              <a:pt x="173" y="0"/>
                            </a:lnTo>
                            <a:lnTo>
                              <a:pt x="156" y="310"/>
                            </a:lnTo>
                            <a:lnTo>
                              <a:pt x="0" y="310"/>
                            </a:lnTo>
                            <a:lnTo>
                              <a:pt x="22" y="0"/>
                            </a:lnTo>
                            <a:close/>
                          </a:path>
                        </a:pathLst>
                      </a:custGeom>
                      <a:solidFill>
                        <a:srgbClr val="D3D1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2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703375" y="3855506"/>
                        <a:ext cx="475675" cy="417029"/>
                      </a:xfrm>
                      <a:custGeom>
                        <a:avLst/>
                        <a:gdLst>
                          <a:gd name="T0" fmla="*/ 353 w 353"/>
                          <a:gd name="T1" fmla="*/ 310 h 310"/>
                          <a:gd name="T2" fmla="*/ 0 w 353"/>
                          <a:gd name="T3" fmla="*/ 310 h 310"/>
                          <a:gd name="T4" fmla="*/ 17 w 353"/>
                          <a:gd name="T5" fmla="*/ 0 h 310"/>
                          <a:gd name="T6" fmla="*/ 336 w 353"/>
                          <a:gd name="T7" fmla="*/ 0 h 310"/>
                          <a:gd name="T8" fmla="*/ 353 w 353"/>
                          <a:gd name="T9" fmla="*/ 31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53" h="310">
                            <a:moveTo>
                              <a:pt x="353" y="310"/>
                            </a:moveTo>
                            <a:lnTo>
                              <a:pt x="0" y="310"/>
                            </a:lnTo>
                            <a:lnTo>
                              <a:pt x="17" y="0"/>
                            </a:lnTo>
                            <a:lnTo>
                              <a:pt x="336" y="0"/>
                            </a:lnTo>
                            <a:lnTo>
                              <a:pt x="353" y="310"/>
                            </a:lnTo>
                            <a:close/>
                          </a:path>
                        </a:pathLst>
                      </a:custGeom>
                      <a:solidFill>
                        <a:srgbClr val="EEE9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672382" y="4272535"/>
                        <a:ext cx="534967" cy="555591"/>
                      </a:xfrm>
                      <a:custGeom>
                        <a:avLst/>
                        <a:gdLst>
                          <a:gd name="T0" fmla="*/ 397 w 397"/>
                          <a:gd name="T1" fmla="*/ 413 h 413"/>
                          <a:gd name="T2" fmla="*/ 0 w 397"/>
                          <a:gd name="T3" fmla="*/ 413 h 413"/>
                          <a:gd name="T4" fmla="*/ 23 w 397"/>
                          <a:gd name="T5" fmla="*/ 0 h 413"/>
                          <a:gd name="T6" fmla="*/ 376 w 397"/>
                          <a:gd name="T7" fmla="*/ 0 h 413"/>
                          <a:gd name="T8" fmla="*/ 397 w 397"/>
                          <a:gd name="T9" fmla="*/ 413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97" h="413">
                            <a:moveTo>
                              <a:pt x="397" y="413"/>
                            </a:moveTo>
                            <a:lnTo>
                              <a:pt x="0" y="413"/>
                            </a:lnTo>
                            <a:lnTo>
                              <a:pt x="23" y="0"/>
                            </a:lnTo>
                            <a:lnTo>
                              <a:pt x="376" y="0"/>
                            </a:lnTo>
                            <a:lnTo>
                              <a:pt x="397" y="413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rgbClr val="F8716A"/>
                          </a:gs>
                          <a:gs pos="32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52735" y="4272535"/>
                        <a:ext cx="250640" cy="555591"/>
                      </a:xfrm>
                      <a:custGeom>
                        <a:avLst/>
                        <a:gdLst>
                          <a:gd name="T0" fmla="*/ 186 w 186"/>
                          <a:gd name="T1" fmla="*/ 0 h 413"/>
                          <a:gd name="T2" fmla="*/ 163 w 186"/>
                          <a:gd name="T3" fmla="*/ 413 h 413"/>
                          <a:gd name="T4" fmla="*/ 0 w 186"/>
                          <a:gd name="T5" fmla="*/ 413 h 413"/>
                          <a:gd name="T6" fmla="*/ 30 w 186"/>
                          <a:gd name="T7" fmla="*/ 0 h 413"/>
                          <a:gd name="T8" fmla="*/ 186 w 186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6" h="413">
                            <a:moveTo>
                              <a:pt x="186" y="0"/>
                            </a:moveTo>
                            <a:lnTo>
                              <a:pt x="163" y="413"/>
                            </a:lnTo>
                            <a:lnTo>
                              <a:pt x="0" y="413"/>
                            </a:lnTo>
                            <a:lnTo>
                              <a:pt x="30" y="0"/>
                            </a:lnTo>
                            <a:lnTo>
                              <a:pt x="186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83000">
                            <a:srgbClr val="F8716A"/>
                          </a:gs>
                          <a:gs pos="13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56143" y="3855506"/>
                        <a:ext cx="233121" cy="417029"/>
                      </a:xfrm>
                      <a:custGeom>
                        <a:avLst/>
                        <a:gdLst>
                          <a:gd name="T0" fmla="*/ 149 w 173"/>
                          <a:gd name="T1" fmla="*/ 0 h 310"/>
                          <a:gd name="T2" fmla="*/ 0 w 173"/>
                          <a:gd name="T3" fmla="*/ 0 h 310"/>
                          <a:gd name="T4" fmla="*/ 17 w 173"/>
                          <a:gd name="T5" fmla="*/ 310 h 310"/>
                          <a:gd name="T6" fmla="*/ 173 w 173"/>
                          <a:gd name="T7" fmla="*/ 310 h 310"/>
                          <a:gd name="T8" fmla="*/ 149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149" y="0"/>
                            </a:moveTo>
                            <a:lnTo>
                              <a:pt x="0" y="0"/>
                            </a:lnTo>
                            <a:lnTo>
                              <a:pt x="17" y="310"/>
                            </a:lnTo>
                            <a:lnTo>
                              <a:pt x="173" y="310"/>
                            </a:lnTo>
                            <a:lnTo>
                              <a:pt x="149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44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79051" y="4272535"/>
                        <a:ext cx="247944" cy="555591"/>
                      </a:xfrm>
                      <a:custGeom>
                        <a:avLst/>
                        <a:gdLst>
                          <a:gd name="T0" fmla="*/ 0 w 184"/>
                          <a:gd name="T1" fmla="*/ 0 h 413"/>
                          <a:gd name="T2" fmla="*/ 21 w 184"/>
                          <a:gd name="T3" fmla="*/ 413 h 413"/>
                          <a:gd name="T4" fmla="*/ 184 w 184"/>
                          <a:gd name="T5" fmla="*/ 413 h 413"/>
                          <a:gd name="T6" fmla="*/ 156 w 184"/>
                          <a:gd name="T7" fmla="*/ 0 h 413"/>
                          <a:gd name="T8" fmla="*/ 0 w 184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4" h="413">
                            <a:moveTo>
                              <a:pt x="0" y="0"/>
                            </a:moveTo>
                            <a:lnTo>
                              <a:pt x="21" y="413"/>
                            </a:lnTo>
                            <a:lnTo>
                              <a:pt x="184" y="413"/>
                            </a:lnTo>
                            <a:lnTo>
                              <a:pt x="156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E1F1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4F4E1070-D87E-4148-8CB4-2EC24E000E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22806" y="2179316"/>
                      <a:ext cx="834118" cy="1676190"/>
                      <a:chOff x="8522806" y="2179316"/>
                      <a:chExt cx="834118" cy="1676190"/>
                    </a:xfrm>
                  </p:grpSpPr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7E76B7AA-E500-4643-97DA-1498388FB4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22806" y="3025483"/>
                        <a:ext cx="834118" cy="830023"/>
                        <a:chOff x="8522806" y="3025483"/>
                        <a:chExt cx="834118" cy="830023"/>
                      </a:xfrm>
                    </p:grpSpPr>
                    <p:sp>
                      <p:nvSpPr>
                        <p:cNvPr id="25" name="Freeform 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63232" y="3025483"/>
                          <a:ext cx="207518" cy="273087"/>
                        </a:xfrm>
                        <a:custGeom>
                          <a:avLst/>
                          <a:gdLst>
                            <a:gd name="T0" fmla="*/ 154 w 154"/>
                            <a:gd name="T1" fmla="*/ 0 h 203"/>
                            <a:gd name="T2" fmla="*/ 142 w 154"/>
                            <a:gd name="T3" fmla="*/ 203 h 203"/>
                            <a:gd name="T4" fmla="*/ 0 w 154"/>
                            <a:gd name="T5" fmla="*/ 203 h 203"/>
                            <a:gd name="T6" fmla="*/ 15 w 154"/>
                            <a:gd name="T7" fmla="*/ 0 h 203"/>
                            <a:gd name="T8" fmla="*/ 154 w 154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4" h="203">
                              <a:moveTo>
                                <a:pt x="154" y="0"/>
                              </a:moveTo>
                              <a:lnTo>
                                <a:pt x="142" y="203"/>
                              </a:lnTo>
                              <a:lnTo>
                                <a:pt x="0" y="203"/>
                              </a:lnTo>
                              <a:lnTo>
                                <a:pt x="15" y="0"/>
                              </a:lnTo>
                              <a:lnTo>
                                <a:pt x="15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3D1C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0" name="Freeform 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22806" y="3298570"/>
                          <a:ext cx="231774" cy="556936"/>
                        </a:xfrm>
                        <a:custGeom>
                          <a:avLst/>
                          <a:gdLst>
                            <a:gd name="T0" fmla="*/ 172 w 172"/>
                            <a:gd name="T1" fmla="*/ 0 h 414"/>
                            <a:gd name="T2" fmla="*/ 151 w 172"/>
                            <a:gd name="T3" fmla="*/ 414 h 414"/>
                            <a:gd name="T4" fmla="*/ 0 w 172"/>
                            <a:gd name="T5" fmla="*/ 414 h 414"/>
                            <a:gd name="T6" fmla="*/ 30 w 172"/>
                            <a:gd name="T7" fmla="*/ 0 h 414"/>
                            <a:gd name="T8" fmla="*/ 172 w 172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2" h="414">
                              <a:moveTo>
                                <a:pt x="172" y="0"/>
                              </a:moveTo>
                              <a:lnTo>
                                <a:pt x="151" y="414"/>
                              </a:lnTo>
                              <a:lnTo>
                                <a:pt x="0" y="414"/>
                              </a:lnTo>
                              <a:lnTo>
                                <a:pt x="30" y="0"/>
                              </a:lnTo>
                              <a:lnTo>
                                <a:pt x="172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40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6" name="Freeform 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3025483"/>
                          <a:ext cx="210214" cy="273087"/>
                        </a:xfrm>
                        <a:custGeom>
                          <a:avLst/>
                          <a:gdLst>
                            <a:gd name="T0" fmla="*/ 0 w 156"/>
                            <a:gd name="T1" fmla="*/ 0 h 203"/>
                            <a:gd name="T2" fmla="*/ 11 w 156"/>
                            <a:gd name="T3" fmla="*/ 203 h 203"/>
                            <a:gd name="T4" fmla="*/ 156 w 156"/>
                            <a:gd name="T5" fmla="*/ 203 h 203"/>
                            <a:gd name="T6" fmla="*/ 141 w 156"/>
                            <a:gd name="T7" fmla="*/ 0 h 203"/>
                            <a:gd name="T8" fmla="*/ 0 w 156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6" h="203">
                              <a:moveTo>
                                <a:pt x="0" y="0"/>
                              </a:moveTo>
                              <a:lnTo>
                                <a:pt x="11" y="203"/>
                              </a:lnTo>
                              <a:lnTo>
                                <a:pt x="156" y="203"/>
                              </a:lnTo>
                              <a:lnTo>
                                <a:pt x="141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8" name="Freeform 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54581" y="3025483"/>
                          <a:ext cx="369221" cy="273087"/>
                        </a:xfrm>
                        <a:custGeom>
                          <a:avLst/>
                          <a:gdLst>
                            <a:gd name="T0" fmla="*/ 263 w 274"/>
                            <a:gd name="T1" fmla="*/ 0 h 203"/>
                            <a:gd name="T2" fmla="*/ 137 w 274"/>
                            <a:gd name="T3" fmla="*/ 0 h 203"/>
                            <a:gd name="T4" fmla="*/ 12 w 274"/>
                            <a:gd name="T5" fmla="*/ 0 h 203"/>
                            <a:gd name="T6" fmla="*/ 0 w 274"/>
                            <a:gd name="T7" fmla="*/ 203 h 203"/>
                            <a:gd name="T8" fmla="*/ 137 w 274"/>
                            <a:gd name="T9" fmla="*/ 203 h 203"/>
                            <a:gd name="T10" fmla="*/ 274 w 274"/>
                            <a:gd name="T11" fmla="*/ 203 h 203"/>
                            <a:gd name="T12" fmla="*/ 263 w 274"/>
                            <a:gd name="T13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274" h="203">
                              <a:moveTo>
                                <a:pt x="263" y="0"/>
                              </a:moveTo>
                              <a:lnTo>
                                <a:pt x="137" y="0"/>
                              </a:lnTo>
                              <a:lnTo>
                                <a:pt x="12" y="0"/>
                              </a:lnTo>
                              <a:lnTo>
                                <a:pt x="0" y="203"/>
                              </a:lnTo>
                              <a:lnTo>
                                <a:pt x="137" y="203"/>
                              </a:lnTo>
                              <a:lnTo>
                                <a:pt x="274" y="203"/>
                              </a:lnTo>
                              <a:lnTo>
                                <a:pt x="26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EE9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2" name="Freeform 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23803" y="3298570"/>
                          <a:ext cx="233121" cy="556936"/>
                        </a:xfrm>
                        <a:custGeom>
                          <a:avLst/>
                          <a:gdLst>
                            <a:gd name="T0" fmla="*/ 0 w 173"/>
                            <a:gd name="T1" fmla="*/ 0 h 414"/>
                            <a:gd name="T2" fmla="*/ 24 w 173"/>
                            <a:gd name="T3" fmla="*/ 414 h 414"/>
                            <a:gd name="T4" fmla="*/ 173 w 173"/>
                            <a:gd name="T5" fmla="*/ 414 h 414"/>
                            <a:gd name="T6" fmla="*/ 145 w 173"/>
                            <a:gd name="T7" fmla="*/ 0 h 414"/>
                            <a:gd name="T8" fmla="*/ 0 w 173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3" h="414">
                              <a:moveTo>
                                <a:pt x="0" y="0"/>
                              </a:moveTo>
                              <a:lnTo>
                                <a:pt x="24" y="414"/>
                              </a:lnTo>
                              <a:lnTo>
                                <a:pt x="173" y="414"/>
                              </a:lnTo>
                              <a:lnTo>
                                <a:pt x="145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E1F1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3" name="Freeform 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3298570"/>
                          <a:ext cx="429860" cy="556936"/>
                        </a:xfrm>
                        <a:custGeom>
                          <a:avLst/>
                          <a:gdLst>
                            <a:gd name="T0" fmla="*/ 295 w 319"/>
                            <a:gd name="T1" fmla="*/ 0 h 414"/>
                            <a:gd name="T2" fmla="*/ 158 w 319"/>
                            <a:gd name="T3" fmla="*/ 0 h 414"/>
                            <a:gd name="T4" fmla="*/ 21 w 319"/>
                            <a:gd name="T5" fmla="*/ 0 h 414"/>
                            <a:gd name="T6" fmla="*/ 0 w 319"/>
                            <a:gd name="T7" fmla="*/ 414 h 414"/>
                            <a:gd name="T8" fmla="*/ 158 w 319"/>
                            <a:gd name="T9" fmla="*/ 414 h 414"/>
                            <a:gd name="T10" fmla="*/ 319 w 319"/>
                            <a:gd name="T11" fmla="*/ 414 h 414"/>
                            <a:gd name="T12" fmla="*/ 295 w 319"/>
                            <a:gd name="T13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414">
                              <a:moveTo>
                                <a:pt x="295" y="0"/>
                              </a:moveTo>
                              <a:lnTo>
                                <a:pt x="158" y="0"/>
                              </a:lnTo>
                              <a:lnTo>
                                <a:pt x="21" y="0"/>
                              </a:lnTo>
                              <a:lnTo>
                                <a:pt x="0" y="414"/>
                              </a:lnTo>
                              <a:lnTo>
                                <a:pt x="158" y="414"/>
                              </a:lnTo>
                              <a:lnTo>
                                <a:pt x="319" y="414"/>
                              </a:lnTo>
                              <a:lnTo>
                                <a:pt x="295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38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814D0134-1EF0-4924-98B8-6C8BAB269C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34935" y="2179316"/>
                        <a:ext cx="809862" cy="846166"/>
                        <a:chOff x="8534935" y="2179316"/>
                        <a:chExt cx="809862" cy="846166"/>
                      </a:xfrm>
                    </p:grpSpPr>
                    <p:sp>
                      <p:nvSpPr>
                        <p:cNvPr id="22" name="Freeform 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34935" y="2818313"/>
                          <a:ext cx="235817" cy="207169"/>
                        </a:xfrm>
                        <a:custGeom>
                          <a:avLst/>
                          <a:gdLst>
                            <a:gd name="T0" fmla="*/ 175 w 175"/>
                            <a:gd name="T1" fmla="*/ 154 h 154"/>
                            <a:gd name="T2" fmla="*/ 36 w 175"/>
                            <a:gd name="T3" fmla="*/ 154 h 154"/>
                            <a:gd name="T4" fmla="*/ 0 w 175"/>
                            <a:gd name="T5" fmla="*/ 0 h 154"/>
                            <a:gd name="T6" fmla="*/ 142 w 175"/>
                            <a:gd name="T7" fmla="*/ 0 h 154"/>
                            <a:gd name="T8" fmla="*/ 175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175" y="154"/>
                              </a:moveTo>
                              <a:lnTo>
                                <a:pt x="36" y="154"/>
                              </a:lnTo>
                              <a:lnTo>
                                <a:pt x="0" y="0"/>
                              </a:lnTo>
                              <a:lnTo>
                                <a:pt x="142" y="0"/>
                              </a:lnTo>
                              <a:lnTo>
                                <a:pt x="175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3" name="Freeform 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2818313"/>
                          <a:ext cx="235817" cy="207169"/>
                        </a:xfrm>
                        <a:custGeom>
                          <a:avLst/>
                          <a:gdLst>
                            <a:gd name="T0" fmla="*/ 0 w 175"/>
                            <a:gd name="T1" fmla="*/ 154 h 154"/>
                            <a:gd name="T2" fmla="*/ 141 w 175"/>
                            <a:gd name="T3" fmla="*/ 154 h 154"/>
                            <a:gd name="T4" fmla="*/ 175 w 175"/>
                            <a:gd name="T5" fmla="*/ 0 h 154"/>
                            <a:gd name="T6" fmla="*/ 35 w 175"/>
                            <a:gd name="T7" fmla="*/ 0 h 154"/>
                            <a:gd name="T8" fmla="*/ 0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0" y="154"/>
                              </a:moveTo>
                              <a:lnTo>
                                <a:pt x="141" y="154"/>
                              </a:lnTo>
                              <a:lnTo>
                                <a:pt x="175" y="0"/>
                              </a:lnTo>
                              <a:lnTo>
                                <a:pt x="35" y="0"/>
                              </a:lnTo>
                              <a:lnTo>
                                <a:pt x="0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214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7" name="Freeform 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2818313"/>
                          <a:ext cx="429860" cy="207169"/>
                        </a:xfrm>
                        <a:custGeom>
                          <a:avLst/>
                          <a:gdLst>
                            <a:gd name="T0" fmla="*/ 158 w 319"/>
                            <a:gd name="T1" fmla="*/ 0 h 154"/>
                            <a:gd name="T2" fmla="*/ 0 w 319"/>
                            <a:gd name="T3" fmla="*/ 0 h 154"/>
                            <a:gd name="T4" fmla="*/ 33 w 319"/>
                            <a:gd name="T5" fmla="*/ 154 h 154"/>
                            <a:gd name="T6" fmla="*/ 158 w 319"/>
                            <a:gd name="T7" fmla="*/ 154 h 154"/>
                            <a:gd name="T8" fmla="*/ 284 w 319"/>
                            <a:gd name="T9" fmla="*/ 154 h 154"/>
                            <a:gd name="T10" fmla="*/ 319 w 319"/>
                            <a:gd name="T11" fmla="*/ 0 h 154"/>
                            <a:gd name="T12" fmla="*/ 158 w 319"/>
                            <a:gd name="T13" fmla="*/ 0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154">
                              <a:moveTo>
                                <a:pt x="158" y="0"/>
                              </a:moveTo>
                              <a:lnTo>
                                <a:pt x="0" y="0"/>
                              </a:lnTo>
                              <a:lnTo>
                                <a:pt x="33" y="154"/>
                              </a:lnTo>
                              <a:lnTo>
                                <a:pt x="158" y="154"/>
                              </a:lnTo>
                              <a:lnTo>
                                <a:pt x="284" y="154"/>
                              </a:lnTo>
                              <a:lnTo>
                                <a:pt x="319" y="0"/>
                              </a:lnTo>
                              <a:lnTo>
                                <a:pt x="158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1" name="Freeform 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668339" y="2179316"/>
                          <a:ext cx="347661" cy="270397"/>
                        </a:xfrm>
                        <a:custGeom>
                          <a:avLst/>
                          <a:gdLst>
                            <a:gd name="T0" fmla="*/ 109 w 109"/>
                            <a:gd name="T1" fmla="*/ 85 h 85"/>
                            <a:gd name="T2" fmla="*/ 0 w 109"/>
                            <a:gd name="T3" fmla="*/ 85 h 85"/>
                            <a:gd name="T4" fmla="*/ 69 w 109"/>
                            <a:gd name="T5" fmla="*/ 44 h 85"/>
                            <a:gd name="T6" fmla="*/ 69 w 109"/>
                            <a:gd name="T7" fmla="*/ 11 h 85"/>
                            <a:gd name="T8" fmla="*/ 76 w 109"/>
                            <a:gd name="T9" fmla="*/ 0 h 85"/>
                            <a:gd name="T10" fmla="*/ 85 w 109"/>
                            <a:gd name="T11" fmla="*/ 0 h 85"/>
                            <a:gd name="T12" fmla="*/ 85 w 109"/>
                            <a:gd name="T13" fmla="*/ 52 h 85"/>
                            <a:gd name="T14" fmla="*/ 109 w 109"/>
                            <a:gd name="T15" fmla="*/ 85 h 8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9" h="85">
                              <a:moveTo>
                                <a:pt x="109" y="85"/>
                              </a:moveTo>
                              <a:cubicBezTo>
                                <a:pt x="0" y="85"/>
                                <a:pt x="0" y="85"/>
                                <a:pt x="0" y="85"/>
                              </a:cubicBezTo>
                              <a:cubicBezTo>
                                <a:pt x="69" y="44"/>
                                <a:pt x="69" y="44"/>
                                <a:pt x="69" y="44"/>
                              </a:cubicBezTo>
                              <a:cubicBezTo>
                                <a:pt x="69" y="44"/>
                                <a:pt x="69" y="19"/>
                                <a:pt x="69" y="11"/>
                              </a:cubicBezTo>
                              <a:cubicBezTo>
                                <a:pt x="69" y="3"/>
                                <a:pt x="72" y="0"/>
                                <a:pt x="76" y="0"/>
                              </a:cubicBezTo>
                              <a:cubicBezTo>
                                <a:pt x="80" y="0"/>
                                <a:pt x="85" y="0"/>
                                <a:pt x="85" y="0"/>
                              </a:cubicBezTo>
                              <a:cubicBezTo>
                                <a:pt x="85" y="52"/>
                                <a:pt x="85" y="52"/>
                                <a:pt x="85" y="52"/>
                              </a:cubicBezTo>
                              <a:lnTo>
                                <a:pt x="109" y="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443B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5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08482" y="2570786"/>
                          <a:ext cx="261420" cy="145288"/>
                        </a:xfrm>
                        <a:prstGeom prst="rect">
                          <a:avLst/>
                        </a:pr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6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016000" y="2449713"/>
                          <a:ext cx="198086" cy="121073"/>
                        </a:xfrm>
                        <a:prstGeom prst="rect">
                          <a:avLst/>
                        </a:pr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</p:grpSp>
              </p:grpSp>
            </p:grpSp>
            <p:sp>
              <p:nvSpPr>
                <p:cNvPr id="47" name="Freeform 45"/>
                <p:cNvSpPr>
                  <a:spLocks/>
                </p:cNvSpPr>
                <p:nvPr/>
              </p:nvSpPr>
              <p:spPr bwMode="auto">
                <a:xfrm>
                  <a:off x="7415196" y="2179320"/>
                  <a:ext cx="274895" cy="270397"/>
                </a:xfrm>
                <a:custGeom>
                  <a:avLst/>
                  <a:gdLst>
                    <a:gd name="T0" fmla="*/ 86 w 86"/>
                    <a:gd name="T1" fmla="*/ 85 h 85"/>
                    <a:gd name="T2" fmla="*/ 24 w 86"/>
                    <a:gd name="T3" fmla="*/ 85 h 85"/>
                    <a:gd name="T4" fmla="*/ 0 w 86"/>
                    <a:gd name="T5" fmla="*/ 52 h 85"/>
                    <a:gd name="T6" fmla="*/ 0 w 86"/>
                    <a:gd name="T7" fmla="*/ 0 h 85"/>
                    <a:gd name="T8" fmla="*/ 9 w 86"/>
                    <a:gd name="T9" fmla="*/ 0 h 85"/>
                    <a:gd name="T10" fmla="*/ 17 w 86"/>
                    <a:gd name="T11" fmla="*/ 11 h 85"/>
                    <a:gd name="T12" fmla="*/ 17 w 86"/>
                    <a:gd name="T13" fmla="*/ 44 h 85"/>
                    <a:gd name="T14" fmla="*/ 86 w 86"/>
                    <a:gd name="T1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85">
                      <a:moveTo>
                        <a:pt x="86" y="85"/>
                      </a:move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0"/>
                        <a:pt x="9" y="0"/>
                      </a:cubicBezTo>
                      <a:cubicBezTo>
                        <a:pt x="13" y="0"/>
                        <a:pt x="17" y="3"/>
                        <a:pt x="17" y="11"/>
                      </a:cubicBezTo>
                      <a:cubicBezTo>
                        <a:pt x="17" y="19"/>
                        <a:pt x="17" y="44"/>
                        <a:pt x="17" y="44"/>
                      </a:cubicBezTo>
                      <a:lnTo>
                        <a:pt x="86" y="85"/>
                      </a:lnTo>
                      <a:close/>
                    </a:path>
                  </a:pathLst>
                </a:custGeom>
                <a:solidFill>
                  <a:srgbClr val="8E1F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</p:grpSp>
        </p:grpSp>
      </p:grpSp>
      <p:sp>
        <p:nvSpPr>
          <p:cNvPr id="49" name="Freeform 47"/>
          <p:cNvSpPr>
            <a:spLocks/>
          </p:cNvSpPr>
          <p:nvPr/>
        </p:nvSpPr>
        <p:spPr bwMode="auto">
          <a:xfrm>
            <a:off x="6714506" y="4395620"/>
            <a:ext cx="1404795" cy="696171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-5887" y="5094658"/>
            <a:ext cx="9159413" cy="90783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240329" y="5091788"/>
            <a:ext cx="1249155" cy="620500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916443" y="5091792"/>
            <a:ext cx="1927296" cy="956477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3123700" y="5091788"/>
            <a:ext cx="754951" cy="374319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7612973" y="5091784"/>
            <a:ext cx="1466443" cy="727448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6317323" y="5091788"/>
            <a:ext cx="774152" cy="1108995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4090878" y="5091792"/>
            <a:ext cx="3889964" cy="1333823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9625115" y="5091783"/>
            <a:ext cx="1154154" cy="573080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2449599" y="5091788"/>
            <a:ext cx="630641" cy="312772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897839" y="4452124"/>
            <a:ext cx="1289580" cy="639671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1645126" y="5091792"/>
            <a:ext cx="339155" cy="16840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1542038" y="5091793"/>
            <a:ext cx="212235" cy="105085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-934007" y="5091783"/>
            <a:ext cx="259625" cy="12854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7" name="Oval 76">
            <a:extLst>
              <a:ext uri="{FF2B5EF4-FFF2-40B4-BE49-F238E27FC236}">
                <a16:creationId xmlns:a16="http://schemas.microsoft.com/office/drawing/2014/main" id="{3BA938EF-59BA-4838-A1CD-B1109756D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7456" y="3470553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9" name="Oval 70">
            <a:extLst>
              <a:ext uri="{FF2B5EF4-FFF2-40B4-BE49-F238E27FC236}">
                <a16:creationId xmlns:a16="http://schemas.microsoft.com/office/drawing/2014/main" id="{818CEFEA-5E43-44BC-B3CE-101900D8B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404" y="36863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0" name="Oval 76">
            <a:extLst>
              <a:ext uri="{FF2B5EF4-FFF2-40B4-BE49-F238E27FC236}">
                <a16:creationId xmlns:a16="http://schemas.microsoft.com/office/drawing/2014/main" id="{0BC3096F-AA07-4AC0-8E3C-049740BD3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423" y="2165570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1" name="Oval 76">
            <a:extLst>
              <a:ext uri="{FF2B5EF4-FFF2-40B4-BE49-F238E27FC236}">
                <a16:creationId xmlns:a16="http://schemas.microsoft.com/office/drawing/2014/main" id="{662792E3-7080-4ADC-A1CC-B27D386A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17" y="223020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2" name="Oval 76">
            <a:extLst>
              <a:ext uri="{FF2B5EF4-FFF2-40B4-BE49-F238E27FC236}">
                <a16:creationId xmlns:a16="http://schemas.microsoft.com/office/drawing/2014/main" id="{BE7CFB48-1DC1-459F-B9F2-F0159F3C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00" y="3442310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3" name="Oval 76">
            <a:extLst>
              <a:ext uri="{FF2B5EF4-FFF2-40B4-BE49-F238E27FC236}">
                <a16:creationId xmlns:a16="http://schemas.microsoft.com/office/drawing/2014/main" id="{08596D64-2653-46BE-B357-226E74D4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442" y="175836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4" name="Oval 76">
            <a:extLst>
              <a:ext uri="{FF2B5EF4-FFF2-40B4-BE49-F238E27FC236}">
                <a16:creationId xmlns:a16="http://schemas.microsoft.com/office/drawing/2014/main" id="{ECA17926-5971-40EF-B5F1-D254B247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78" y="3556546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5" name="Oval 76">
            <a:extLst>
              <a:ext uri="{FF2B5EF4-FFF2-40B4-BE49-F238E27FC236}">
                <a16:creationId xmlns:a16="http://schemas.microsoft.com/office/drawing/2014/main" id="{334F3D75-B5CD-49AA-AEC3-4945C7AF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5248" y="14320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6" name="Oval 76">
            <a:extLst>
              <a:ext uri="{FF2B5EF4-FFF2-40B4-BE49-F238E27FC236}">
                <a16:creationId xmlns:a16="http://schemas.microsoft.com/office/drawing/2014/main" id="{399164E0-AF03-44D5-907B-42815184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59" y="4023694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70">
            <a:extLst>
              <a:ext uri="{FF2B5EF4-FFF2-40B4-BE49-F238E27FC236}">
                <a16:creationId xmlns:a16="http://schemas.microsoft.com/office/drawing/2014/main" id="{568328AE-1C29-4E0D-B801-BC5E9F13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824" y="207801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8" name="Oval 70">
            <a:extLst>
              <a:ext uri="{FF2B5EF4-FFF2-40B4-BE49-F238E27FC236}">
                <a16:creationId xmlns:a16="http://schemas.microsoft.com/office/drawing/2014/main" id="{608AC034-404F-4E54-8BFD-258826F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76" y="1514834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70">
            <a:extLst>
              <a:ext uri="{FF2B5EF4-FFF2-40B4-BE49-F238E27FC236}">
                <a16:creationId xmlns:a16="http://schemas.microsoft.com/office/drawing/2014/main" id="{168E7621-D7BB-48B7-A598-751CDBEA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04" y="21910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0" name="Oval 70">
            <a:extLst>
              <a:ext uri="{FF2B5EF4-FFF2-40B4-BE49-F238E27FC236}">
                <a16:creationId xmlns:a16="http://schemas.microsoft.com/office/drawing/2014/main" id="{7FBE38AA-C9F4-466E-9E13-4AE5CA92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353" y="4112885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70">
            <a:extLst>
              <a:ext uri="{FF2B5EF4-FFF2-40B4-BE49-F238E27FC236}">
                <a16:creationId xmlns:a16="http://schemas.microsoft.com/office/drawing/2014/main" id="{0B2C262C-C700-4DA2-9BB1-533AE6AF3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85" y="32588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2" name="Oval 70">
            <a:extLst>
              <a:ext uri="{FF2B5EF4-FFF2-40B4-BE49-F238E27FC236}">
                <a16:creationId xmlns:a16="http://schemas.microsoft.com/office/drawing/2014/main" id="{B4A9F092-2C02-405A-81E2-6EB01A41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661" y="1544045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3" name="Oval 70">
            <a:extLst>
              <a:ext uri="{FF2B5EF4-FFF2-40B4-BE49-F238E27FC236}">
                <a16:creationId xmlns:a16="http://schemas.microsoft.com/office/drawing/2014/main" id="{8156C405-FED7-4221-AA82-14CD18E9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6946" y="309912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4" name="Oval 70">
            <a:extLst>
              <a:ext uri="{FF2B5EF4-FFF2-40B4-BE49-F238E27FC236}">
                <a16:creationId xmlns:a16="http://schemas.microsoft.com/office/drawing/2014/main" id="{C0144126-2D58-48C8-B0DE-88D31EE7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856" y="267624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5" name="Oval 70">
            <a:extLst>
              <a:ext uri="{FF2B5EF4-FFF2-40B4-BE49-F238E27FC236}">
                <a16:creationId xmlns:a16="http://schemas.microsoft.com/office/drawing/2014/main" id="{DB8513FE-AB25-4253-B45C-4DBD1457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68" y="163791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6" name="Oval 70">
            <a:extLst>
              <a:ext uri="{FF2B5EF4-FFF2-40B4-BE49-F238E27FC236}">
                <a16:creationId xmlns:a16="http://schemas.microsoft.com/office/drawing/2014/main" id="{04EEACC4-DD33-407E-AFC8-A86A54F2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876" y="2610458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7" name="Oval 76">
            <a:extLst>
              <a:ext uri="{FF2B5EF4-FFF2-40B4-BE49-F238E27FC236}">
                <a16:creationId xmlns:a16="http://schemas.microsoft.com/office/drawing/2014/main" id="{BA98DC2D-51D4-4E1A-B85D-7C60A659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9782" y="18878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8" name="Oval 76">
            <a:extLst>
              <a:ext uri="{FF2B5EF4-FFF2-40B4-BE49-F238E27FC236}">
                <a16:creationId xmlns:a16="http://schemas.microsoft.com/office/drawing/2014/main" id="{3FE7342E-5A32-48BC-BCE3-7B23DD3B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846" y="1803502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057" y="1023368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0" name="Oval 70">
            <a:extLst>
              <a:ext uri="{FF2B5EF4-FFF2-40B4-BE49-F238E27FC236}">
                <a16:creationId xmlns:a16="http://schemas.microsoft.com/office/drawing/2014/main" id="{82D68D94-65D5-421F-8AF4-410C5BBE8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638" y="246449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2" name="Freeform 46">
            <a:extLst>
              <a:ext uri="{FF2B5EF4-FFF2-40B4-BE49-F238E27FC236}">
                <a16:creationId xmlns:a16="http://schemas.microsoft.com/office/drawing/2014/main" id="{06DAAECB-F777-47C4-AD6E-B62BBA875E4A}"/>
              </a:ext>
            </a:extLst>
          </p:cNvPr>
          <p:cNvSpPr>
            <a:spLocks/>
          </p:cNvSpPr>
          <p:nvPr/>
        </p:nvSpPr>
        <p:spPr bwMode="auto">
          <a:xfrm>
            <a:off x="4497160" y="3645976"/>
            <a:ext cx="2914695" cy="144581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pic>
        <p:nvPicPr>
          <p:cNvPr id="141" name="Picture 140" descr="A close up of a sign&#10;&#10;Description automatically generated">
            <a:extLst>
              <a:ext uri="{FF2B5EF4-FFF2-40B4-BE49-F238E27FC236}">
                <a16:creationId xmlns:a16="http://schemas.microsoft.com/office/drawing/2014/main" id="{36FCC438-01AA-43C9-A13A-9DC6B34B0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47" y="977996"/>
            <a:ext cx="528783" cy="6772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E9B67A-6ED0-47DE-8EDD-CF8C6BE79E1E}"/>
              </a:ext>
            </a:extLst>
          </p:cNvPr>
          <p:cNvGrpSpPr/>
          <p:nvPr/>
        </p:nvGrpSpPr>
        <p:grpSpPr>
          <a:xfrm>
            <a:off x="4572006" y="977999"/>
            <a:ext cx="528784" cy="754003"/>
            <a:chOff x="4572004" y="160991"/>
            <a:chExt cx="705045" cy="1005336"/>
          </a:xfrm>
        </p:grpSpPr>
        <p:sp>
          <p:nvSpPr>
            <p:cNvPr id="140" name="Subtitle 2">
              <a:extLst>
                <a:ext uri="{FF2B5EF4-FFF2-40B4-BE49-F238E27FC236}">
                  <a16:creationId xmlns:a16="http://schemas.microsoft.com/office/drawing/2014/main" id="{7198401E-DCA7-4565-B067-9032F0198961}"/>
                </a:ext>
              </a:extLst>
            </p:cNvPr>
            <p:cNvSpPr txBox="1">
              <a:spLocks/>
            </p:cNvSpPr>
            <p:nvPr/>
          </p:nvSpPr>
          <p:spPr>
            <a:xfrm>
              <a:off x="4626575" y="838040"/>
              <a:ext cx="595556" cy="328287"/>
            </a:xfrm>
            <a:prstGeom prst="rect">
              <a:avLst/>
            </a:prstGeom>
          </p:spPr>
          <p:txBody>
            <a:bodyPr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75" b="1" dirty="0">
                  <a:solidFill>
                    <a:schemeClr val="accent5"/>
                  </a:solidFill>
                </a:rPr>
                <a:t>FHQ</a:t>
              </a:r>
            </a:p>
          </p:txBody>
        </p:sp>
        <p:pic>
          <p:nvPicPr>
            <p:cNvPr id="142" name="Picture 141" descr="A close up of a logo&#10;&#10;Description automatically generated">
              <a:extLst>
                <a:ext uri="{FF2B5EF4-FFF2-40B4-BE49-F238E27FC236}">
                  <a16:creationId xmlns:a16="http://schemas.microsoft.com/office/drawing/2014/main" id="{5B669ADB-4597-4DCE-A126-AAD6F1B4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4" y="160991"/>
              <a:ext cx="705045" cy="705045"/>
            </a:xfrm>
            <a:prstGeom prst="rect">
              <a:avLst/>
            </a:prstGeom>
          </p:spPr>
        </p:pic>
      </p:grpSp>
      <p:sp>
        <p:nvSpPr>
          <p:cNvPr id="143" name="Title 37">
            <a:extLst>
              <a:ext uri="{FF2B5EF4-FFF2-40B4-BE49-F238E27FC236}">
                <a16:creationId xmlns:a16="http://schemas.microsoft.com/office/drawing/2014/main" id="{FE0029EC-FE16-4577-BCD8-14F842FB2753}"/>
              </a:ext>
            </a:extLst>
          </p:cNvPr>
          <p:cNvSpPr txBox="1">
            <a:spLocks/>
          </p:cNvSpPr>
          <p:nvPr/>
        </p:nvSpPr>
        <p:spPr>
          <a:xfrm>
            <a:off x="273080" y="2515024"/>
            <a:ext cx="4652586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PROGRAMMING</a:t>
            </a:r>
          </a:p>
        </p:txBody>
      </p:sp>
      <p:sp>
        <p:nvSpPr>
          <p:cNvPr id="144" name="Title 37">
            <a:extLst>
              <a:ext uri="{FF2B5EF4-FFF2-40B4-BE49-F238E27FC236}">
                <a16:creationId xmlns:a16="http://schemas.microsoft.com/office/drawing/2014/main" id="{9C371040-485A-4DBD-A416-CFC400EDF882}"/>
              </a:ext>
            </a:extLst>
          </p:cNvPr>
          <p:cNvSpPr txBox="1">
            <a:spLocks/>
          </p:cNvSpPr>
          <p:nvPr/>
        </p:nvSpPr>
        <p:spPr>
          <a:xfrm>
            <a:off x="60959" y="3034556"/>
            <a:ext cx="5745351" cy="6924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rgbClr val="FFC000"/>
                </a:solidFill>
              </a:rPr>
              <a:t>Final Project:</a:t>
            </a:r>
          </a:p>
          <a:p>
            <a:pPr algn="ctr"/>
            <a:r>
              <a:rPr lang="en-US" sz="2500" b="1" dirty="0">
                <a:solidFill>
                  <a:srgbClr val="FFC000"/>
                </a:solidFill>
              </a:rPr>
              <a:t>“Departmental Store Management”</a:t>
            </a:r>
          </a:p>
        </p:txBody>
      </p:sp>
      <p:sp>
        <p:nvSpPr>
          <p:cNvPr id="145" name="Title 37">
            <a:extLst>
              <a:ext uri="{FF2B5EF4-FFF2-40B4-BE49-F238E27FC236}">
                <a16:creationId xmlns:a16="http://schemas.microsoft.com/office/drawing/2014/main" id="{E25ECEFE-7C3D-4A66-AD55-7C22A53D581A}"/>
              </a:ext>
            </a:extLst>
          </p:cNvPr>
          <p:cNvSpPr txBox="1">
            <a:spLocks/>
          </p:cNvSpPr>
          <p:nvPr/>
        </p:nvSpPr>
        <p:spPr>
          <a:xfrm>
            <a:off x="2273526" y="5494072"/>
            <a:ext cx="1449356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Trịnh Minh Anh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Lê Đức Thịnh</a:t>
            </a:r>
          </a:p>
        </p:txBody>
      </p:sp>
      <p:sp>
        <p:nvSpPr>
          <p:cNvPr id="146" name="Title 37">
            <a:extLst>
              <a:ext uri="{FF2B5EF4-FFF2-40B4-BE49-F238E27FC236}">
                <a16:creationId xmlns:a16="http://schemas.microsoft.com/office/drawing/2014/main" id="{F9F01935-B044-4334-A1E3-72F2B9BC0223}"/>
              </a:ext>
            </a:extLst>
          </p:cNvPr>
          <p:cNvSpPr txBox="1">
            <a:spLocks/>
          </p:cNvSpPr>
          <p:nvPr/>
        </p:nvSpPr>
        <p:spPr>
          <a:xfrm>
            <a:off x="3658025" y="5494071"/>
            <a:ext cx="1227803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17110003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17110076</a:t>
            </a:r>
          </a:p>
        </p:txBody>
      </p:sp>
      <p:sp>
        <p:nvSpPr>
          <p:cNvPr id="147" name="Title 37">
            <a:extLst>
              <a:ext uri="{FF2B5EF4-FFF2-40B4-BE49-F238E27FC236}">
                <a16:creationId xmlns:a16="http://schemas.microsoft.com/office/drawing/2014/main" id="{6684F4AD-401A-47EA-84AA-5D4547E549FA}"/>
              </a:ext>
            </a:extLst>
          </p:cNvPr>
          <p:cNvSpPr txBox="1">
            <a:spLocks/>
          </p:cNvSpPr>
          <p:nvPr/>
        </p:nvSpPr>
        <p:spPr>
          <a:xfrm>
            <a:off x="1439420" y="5494077"/>
            <a:ext cx="8615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Students:</a:t>
            </a:r>
          </a:p>
        </p:txBody>
      </p:sp>
      <p:sp>
        <p:nvSpPr>
          <p:cNvPr id="148" name="Title 37">
            <a:extLst>
              <a:ext uri="{FF2B5EF4-FFF2-40B4-BE49-F238E27FC236}">
                <a16:creationId xmlns:a16="http://schemas.microsoft.com/office/drawing/2014/main" id="{270FEE31-F67E-4ABF-A13D-8020DA07242E}"/>
              </a:ext>
            </a:extLst>
          </p:cNvPr>
          <p:cNvSpPr txBox="1">
            <a:spLocks/>
          </p:cNvSpPr>
          <p:nvPr/>
        </p:nvSpPr>
        <p:spPr>
          <a:xfrm>
            <a:off x="5761068" y="5509061"/>
            <a:ext cx="26903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Lecturer: Mr. </a:t>
            </a:r>
            <a:r>
              <a:rPr lang="en-US" sz="1500" b="1" dirty="0" err="1">
                <a:solidFill>
                  <a:srgbClr val="FFC000"/>
                </a:solidFill>
              </a:rPr>
              <a:t>Nguyễn</a:t>
            </a:r>
            <a:r>
              <a:rPr lang="en-US" sz="1500" b="1" dirty="0">
                <a:solidFill>
                  <a:srgbClr val="FFC000"/>
                </a:solidFill>
              </a:rPr>
              <a:t> Đức </a:t>
            </a:r>
            <a:r>
              <a:rPr lang="en-US" sz="1500" b="1" dirty="0" err="1">
                <a:solidFill>
                  <a:srgbClr val="FFC000"/>
                </a:solidFill>
              </a:rPr>
              <a:t>Khoan</a:t>
            </a:r>
            <a:endParaRPr lang="en-US" sz="1500" b="1" dirty="0">
              <a:solidFill>
                <a:srgbClr val="FFC00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29C4B9-FE14-431E-8462-362229C85953}"/>
              </a:ext>
            </a:extLst>
          </p:cNvPr>
          <p:cNvSpPr/>
          <p:nvPr/>
        </p:nvSpPr>
        <p:spPr>
          <a:xfrm>
            <a:off x="1135318" y="6898442"/>
            <a:ext cx="6865682" cy="1026358"/>
          </a:xfrm>
          <a:prstGeom prst="rect">
            <a:avLst/>
          </a:prstGeom>
          <a:solidFill>
            <a:schemeClr val="bg1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9" name="Title 3">
            <a:extLst>
              <a:ext uri="{FF2B5EF4-FFF2-40B4-BE49-F238E27FC236}">
                <a16:creationId xmlns:a16="http://schemas.microsoft.com/office/drawing/2014/main" id="{37F47AA4-06CD-4DAF-8EFB-631F83A546D6}"/>
              </a:ext>
            </a:extLst>
          </p:cNvPr>
          <p:cNvSpPr>
            <a:spLocks noGrp="1"/>
          </p:cNvSpPr>
          <p:nvPr/>
        </p:nvSpPr>
        <p:spPr>
          <a:xfrm>
            <a:off x="-8597725" y="-2649344"/>
            <a:ext cx="11595929" cy="533311"/>
          </a:xfrm>
          <a:prstGeom prst="rect">
            <a:avLst/>
          </a:prstGeom>
        </p:spPr>
        <p:txBody>
          <a:bodyPr vert="horz" lIns="0" tIns="45712" rIns="0" bIns="45712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2498" dirty="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rPr>
              <a:t>Content</a:t>
            </a:r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C2DB9A43-9040-4388-9FBD-91598F23E37B}"/>
              </a:ext>
            </a:extLst>
          </p:cNvPr>
          <p:cNvGrpSpPr/>
          <p:nvPr/>
        </p:nvGrpSpPr>
        <p:grpSpPr>
          <a:xfrm rot="18254252">
            <a:off x="1070417" y="8172421"/>
            <a:ext cx="2565266" cy="1073792"/>
            <a:chOff x="1584817" y="5312568"/>
            <a:chExt cx="3420355" cy="1431722"/>
          </a:xfrm>
        </p:grpSpPr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78613339-9703-471E-964A-799A56A14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6572" y="5312568"/>
              <a:ext cx="2768600" cy="1406525"/>
            </a:xfrm>
            <a:custGeom>
              <a:avLst/>
              <a:gdLst>
                <a:gd name="T0" fmla="*/ 505 w 1758"/>
                <a:gd name="T1" fmla="*/ 16 h 893"/>
                <a:gd name="T2" fmla="*/ 261 w 1758"/>
                <a:gd name="T3" fmla="*/ 0 h 893"/>
                <a:gd name="T4" fmla="*/ 0 w 1758"/>
                <a:gd name="T5" fmla="*/ 875 h 893"/>
                <a:gd name="T6" fmla="*/ 1 w 1758"/>
                <a:gd name="T7" fmla="*/ 893 h 893"/>
                <a:gd name="T8" fmla="*/ 1758 w 1758"/>
                <a:gd name="T9" fmla="*/ 893 h 893"/>
                <a:gd name="T10" fmla="*/ 505 w 1758"/>
                <a:gd name="T11" fmla="*/ 1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8" h="893">
                  <a:moveTo>
                    <a:pt x="505" y="16"/>
                  </a:moveTo>
                  <a:cubicBezTo>
                    <a:pt x="261" y="0"/>
                    <a:pt x="261" y="0"/>
                    <a:pt x="261" y="0"/>
                  </a:cubicBezTo>
                  <a:cubicBezTo>
                    <a:pt x="96" y="251"/>
                    <a:pt x="0" y="552"/>
                    <a:pt x="0" y="875"/>
                  </a:cubicBezTo>
                  <a:cubicBezTo>
                    <a:pt x="0" y="881"/>
                    <a:pt x="0" y="887"/>
                    <a:pt x="1" y="893"/>
                  </a:cubicBezTo>
                  <a:cubicBezTo>
                    <a:pt x="1758" y="893"/>
                    <a:pt x="1758" y="893"/>
                    <a:pt x="1758" y="893"/>
                  </a:cubicBezTo>
                  <a:lnTo>
                    <a:pt x="505" y="16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TextBox 21">
              <a:extLst>
                <a:ext uri="{FF2B5EF4-FFF2-40B4-BE49-F238E27FC236}">
                  <a16:creationId xmlns:a16="http://schemas.microsoft.com/office/drawing/2014/main" id="{1F10E0C3-E7C0-4FE3-8103-58DF4751EED2}"/>
                </a:ext>
              </a:extLst>
            </p:cNvPr>
            <p:cNvSpPr txBox="1"/>
            <p:nvPr/>
          </p:nvSpPr>
          <p:spPr>
            <a:xfrm>
              <a:off x="2199443" y="6111461"/>
              <a:ext cx="1248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 PLM?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788743EA-16CA-45E9-859F-7BAF293F5E96}"/>
                </a:ext>
              </a:extLst>
            </p:cNvPr>
            <p:cNvSpPr/>
            <p:nvPr/>
          </p:nvSpPr>
          <p:spPr>
            <a:xfrm>
              <a:off x="1584817" y="57120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pic>
          <p:nvPicPr>
            <p:cNvPr id="224" name="Graphic 223" descr="Question mark">
              <a:extLst>
                <a:ext uri="{FF2B5EF4-FFF2-40B4-BE49-F238E27FC236}">
                  <a16:creationId xmlns:a16="http://schemas.microsoft.com/office/drawing/2014/main" id="{6C56982B-3214-42C0-BA1C-B5C2FF01C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98061" y="6070886"/>
              <a:ext cx="673404" cy="673404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D90025F-68D5-4515-8A76-6A307C8FFCC3}"/>
              </a:ext>
            </a:extLst>
          </p:cNvPr>
          <p:cNvGrpSpPr/>
          <p:nvPr/>
        </p:nvGrpSpPr>
        <p:grpSpPr>
          <a:xfrm>
            <a:off x="5419717" y="8099543"/>
            <a:ext cx="2130899" cy="2104916"/>
            <a:chOff x="1926656" y="3888726"/>
            <a:chExt cx="2843566" cy="2806555"/>
          </a:xfrm>
        </p:grpSpPr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213D0E6F-01AA-4F8A-950D-9B032FDF2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222" y="3971131"/>
              <a:ext cx="2667000" cy="2724150"/>
            </a:xfrm>
            <a:custGeom>
              <a:avLst/>
              <a:gdLst>
                <a:gd name="T0" fmla="*/ 1694 w 1694"/>
                <a:gd name="T1" fmla="*/ 1533 h 1729"/>
                <a:gd name="T2" fmla="*/ 1522 w 1694"/>
                <a:gd name="T3" fmla="*/ 1233 h 1729"/>
                <a:gd name="T4" fmla="*/ 851 w 1694"/>
                <a:gd name="T5" fmla="*/ 0 h 1729"/>
                <a:gd name="T6" fmla="*/ 0 w 1694"/>
                <a:gd name="T7" fmla="*/ 768 h 1729"/>
                <a:gd name="T8" fmla="*/ 1666 w 1694"/>
                <a:gd name="T9" fmla="*/ 1729 h 1729"/>
                <a:gd name="T10" fmla="*/ 1694 w 1694"/>
                <a:gd name="T11" fmla="*/ 1533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4" h="1729">
                  <a:moveTo>
                    <a:pt x="1694" y="1533"/>
                  </a:moveTo>
                  <a:cubicBezTo>
                    <a:pt x="1522" y="1233"/>
                    <a:pt x="1522" y="1233"/>
                    <a:pt x="1522" y="1233"/>
                  </a:cubicBezTo>
                  <a:cubicBezTo>
                    <a:pt x="851" y="0"/>
                    <a:pt x="851" y="0"/>
                    <a:pt x="851" y="0"/>
                  </a:cubicBezTo>
                  <a:cubicBezTo>
                    <a:pt x="482" y="143"/>
                    <a:pt x="178" y="418"/>
                    <a:pt x="0" y="768"/>
                  </a:cubicBezTo>
                  <a:cubicBezTo>
                    <a:pt x="1666" y="1729"/>
                    <a:pt x="1666" y="1729"/>
                    <a:pt x="1666" y="1729"/>
                  </a:cubicBezTo>
                  <a:lnTo>
                    <a:pt x="1694" y="1533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TextBox 34">
              <a:extLst>
                <a:ext uri="{FF2B5EF4-FFF2-40B4-BE49-F238E27FC236}">
                  <a16:creationId xmlns:a16="http://schemas.microsoft.com/office/drawing/2014/main" id="{E373B4B0-B6C3-4E6F-A57D-4ABB9F3807D2}"/>
                </a:ext>
              </a:extLst>
            </p:cNvPr>
            <p:cNvSpPr txBox="1"/>
            <p:nvPr/>
          </p:nvSpPr>
          <p:spPr>
            <a:xfrm>
              <a:off x="2155811" y="4836207"/>
              <a:ext cx="16240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Basic functions</a:t>
              </a:r>
              <a:endParaRPr lang="en-US" sz="1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7650251-8669-4CE6-B07B-05DD392873EB}"/>
                </a:ext>
              </a:extLst>
            </p:cNvPr>
            <p:cNvSpPr/>
            <p:nvPr/>
          </p:nvSpPr>
          <p:spPr>
            <a:xfrm>
              <a:off x="1926656" y="3888726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pic>
          <p:nvPicPr>
            <p:cNvPr id="229" name="Graphic 228" descr="Sparkler">
              <a:extLst>
                <a:ext uri="{FF2B5EF4-FFF2-40B4-BE49-F238E27FC236}">
                  <a16:creationId xmlns:a16="http://schemas.microsoft.com/office/drawing/2014/main" id="{7C260023-E2DA-48D6-97B2-1EC423B65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64133" y="5303271"/>
              <a:ext cx="547652" cy="547652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41E5986-B299-4AD4-9949-A231F9B9AE25}"/>
              </a:ext>
            </a:extLst>
          </p:cNvPr>
          <p:cNvGrpSpPr/>
          <p:nvPr/>
        </p:nvGrpSpPr>
        <p:grpSpPr>
          <a:xfrm>
            <a:off x="4290344" y="7041560"/>
            <a:ext cx="1524000" cy="2959034"/>
            <a:chOff x="2963647" y="2618141"/>
            <a:chExt cx="2032000" cy="3945378"/>
          </a:xfrm>
        </p:grpSpPr>
        <p:sp>
          <p:nvSpPr>
            <p:cNvPr id="231" name="Freeform 7">
              <a:extLst>
                <a:ext uri="{FF2B5EF4-FFF2-40B4-BE49-F238E27FC236}">
                  <a16:creationId xmlns:a16="http://schemas.microsoft.com/office/drawing/2014/main" id="{570EC09A-7685-4E68-A546-7AB2901B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647" y="3237706"/>
              <a:ext cx="2032000" cy="3325813"/>
            </a:xfrm>
            <a:custGeom>
              <a:avLst/>
              <a:gdLst>
                <a:gd name="T0" fmla="*/ 1183 w 1290"/>
                <a:gd name="T1" fmla="*/ 1923 h 2111"/>
                <a:gd name="T2" fmla="*/ 1290 w 1290"/>
                <a:gd name="T3" fmla="*/ 24 h 2111"/>
                <a:gd name="T4" fmla="*/ 1010 w 1290"/>
                <a:gd name="T5" fmla="*/ 0 h 2111"/>
                <a:gd name="T6" fmla="*/ 0 w 1290"/>
                <a:gd name="T7" fmla="*/ 360 h 2111"/>
                <a:gd name="T8" fmla="*/ 1123 w 1290"/>
                <a:gd name="T9" fmla="*/ 2111 h 2111"/>
                <a:gd name="T10" fmla="*/ 1183 w 1290"/>
                <a:gd name="T11" fmla="*/ 1923 h 2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0" h="2111">
                  <a:moveTo>
                    <a:pt x="1183" y="1923"/>
                  </a:moveTo>
                  <a:cubicBezTo>
                    <a:pt x="1290" y="24"/>
                    <a:pt x="1290" y="24"/>
                    <a:pt x="1290" y="24"/>
                  </a:cubicBezTo>
                  <a:cubicBezTo>
                    <a:pt x="1199" y="8"/>
                    <a:pt x="1106" y="0"/>
                    <a:pt x="1010" y="0"/>
                  </a:cubicBezTo>
                  <a:cubicBezTo>
                    <a:pt x="627" y="0"/>
                    <a:pt x="275" y="135"/>
                    <a:pt x="0" y="360"/>
                  </a:cubicBezTo>
                  <a:cubicBezTo>
                    <a:pt x="1123" y="2111"/>
                    <a:pt x="1123" y="2111"/>
                    <a:pt x="1123" y="2111"/>
                  </a:cubicBezTo>
                  <a:lnTo>
                    <a:pt x="1183" y="192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TextBox 35">
              <a:extLst>
                <a:ext uri="{FF2B5EF4-FFF2-40B4-BE49-F238E27FC236}">
                  <a16:creationId xmlns:a16="http://schemas.microsoft.com/office/drawing/2014/main" id="{79CD4797-BBDE-40F5-856B-99C913A20DDA}"/>
                </a:ext>
              </a:extLst>
            </p:cNvPr>
            <p:cNvSpPr txBox="1"/>
            <p:nvPr/>
          </p:nvSpPr>
          <p:spPr>
            <a:xfrm>
              <a:off x="3354726" y="3660494"/>
              <a:ext cx="115459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16010B4-5252-42EA-B01B-42939F6C622B}"/>
                </a:ext>
              </a:extLst>
            </p:cNvPr>
            <p:cNvSpPr/>
            <p:nvPr/>
          </p:nvSpPr>
          <p:spPr>
            <a:xfrm>
              <a:off x="3343590" y="2618141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pic>
          <p:nvPicPr>
            <p:cNvPr id="234" name="Graphic 233" descr="Firecracker">
              <a:extLst>
                <a:ext uri="{FF2B5EF4-FFF2-40B4-BE49-F238E27FC236}">
                  <a16:creationId xmlns:a16="http://schemas.microsoft.com/office/drawing/2014/main" id="{7A49D046-A984-4EA3-BA4F-B59C548F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889913" y="4627618"/>
              <a:ext cx="714593" cy="714593"/>
            </a:xfrm>
            <a:prstGeom prst="rect">
              <a:avLst/>
            </a:prstGeom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6B72B207-80DF-421F-983D-268DDB01AAE9}"/>
              </a:ext>
            </a:extLst>
          </p:cNvPr>
          <p:cNvGrpSpPr/>
          <p:nvPr/>
        </p:nvGrpSpPr>
        <p:grpSpPr>
          <a:xfrm>
            <a:off x="3458256" y="6947196"/>
            <a:ext cx="1770808" cy="3114680"/>
            <a:chOff x="4578134" y="2158200"/>
            <a:chExt cx="2393950" cy="4152906"/>
          </a:xfrm>
        </p:grpSpPr>
        <p:sp>
          <p:nvSpPr>
            <p:cNvPr id="236" name="Freeform 8">
              <a:extLst>
                <a:ext uri="{FF2B5EF4-FFF2-40B4-BE49-F238E27FC236}">
                  <a16:creationId xmlns:a16="http://schemas.microsoft.com/office/drawing/2014/main" id="{698C3EC4-C5D2-4221-AEC4-25D835CFA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134" y="2809081"/>
              <a:ext cx="2393950" cy="3502025"/>
            </a:xfrm>
            <a:custGeom>
              <a:avLst/>
              <a:gdLst>
                <a:gd name="T0" fmla="*/ 364 w 1521"/>
                <a:gd name="T1" fmla="*/ 2199 h 2223"/>
                <a:gd name="T2" fmla="*/ 1521 w 1521"/>
                <a:gd name="T3" fmla="*/ 537 h 2223"/>
                <a:gd name="T4" fmla="*/ 325 w 1521"/>
                <a:gd name="T5" fmla="*/ 0 h 2223"/>
                <a:gd name="T6" fmla="*/ 0 w 1521"/>
                <a:gd name="T7" fmla="*/ 33 h 2223"/>
                <a:gd name="T8" fmla="*/ 112 w 1521"/>
                <a:gd name="T9" fmla="*/ 2223 h 2223"/>
                <a:gd name="T10" fmla="*/ 364 w 1521"/>
                <a:gd name="T11" fmla="*/ 2199 h 2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1" h="2223">
                  <a:moveTo>
                    <a:pt x="364" y="2199"/>
                  </a:moveTo>
                  <a:cubicBezTo>
                    <a:pt x="1521" y="537"/>
                    <a:pt x="1521" y="537"/>
                    <a:pt x="1521" y="537"/>
                  </a:cubicBezTo>
                  <a:cubicBezTo>
                    <a:pt x="1228" y="207"/>
                    <a:pt x="801" y="0"/>
                    <a:pt x="325" y="0"/>
                  </a:cubicBezTo>
                  <a:cubicBezTo>
                    <a:pt x="214" y="0"/>
                    <a:pt x="105" y="11"/>
                    <a:pt x="0" y="33"/>
                  </a:cubicBezTo>
                  <a:cubicBezTo>
                    <a:pt x="112" y="2223"/>
                    <a:pt x="112" y="2223"/>
                    <a:pt x="112" y="2223"/>
                  </a:cubicBezTo>
                  <a:lnTo>
                    <a:pt x="364" y="2199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TextBox 36">
              <a:extLst>
                <a:ext uri="{FF2B5EF4-FFF2-40B4-BE49-F238E27FC236}">
                  <a16:creationId xmlns:a16="http://schemas.microsoft.com/office/drawing/2014/main" id="{E19F44FC-390C-4FBF-A70C-323C4E05AACC}"/>
                </a:ext>
              </a:extLst>
            </p:cNvPr>
            <p:cNvSpPr txBox="1"/>
            <p:nvPr/>
          </p:nvSpPr>
          <p:spPr>
            <a:xfrm>
              <a:off x="4735450" y="3294568"/>
              <a:ext cx="133319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architecture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85ADED42-A7C4-4573-9999-C4C46F25FA44}"/>
                </a:ext>
              </a:extLst>
            </p:cNvPr>
            <p:cNvSpPr/>
            <p:nvPr/>
          </p:nvSpPr>
          <p:spPr>
            <a:xfrm>
              <a:off x="5394109" y="21582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pic>
          <p:nvPicPr>
            <p:cNvPr id="239" name="Graphic 238" descr="Flowchart">
              <a:extLst>
                <a:ext uri="{FF2B5EF4-FFF2-40B4-BE49-F238E27FC236}">
                  <a16:creationId xmlns:a16="http://schemas.microsoft.com/office/drawing/2014/main" id="{51286681-4B34-473E-8ACD-5E2EF525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60399" y="4380193"/>
              <a:ext cx="822061" cy="822061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84697690-EF21-4845-A654-6C8FD8625025}"/>
              </a:ext>
            </a:extLst>
          </p:cNvPr>
          <p:cNvGrpSpPr/>
          <p:nvPr/>
        </p:nvGrpSpPr>
        <p:grpSpPr>
          <a:xfrm>
            <a:off x="3793170" y="7067294"/>
            <a:ext cx="2337197" cy="2759009"/>
            <a:chOff x="5057559" y="2811815"/>
            <a:chExt cx="3116263" cy="3678679"/>
          </a:xfrm>
        </p:grpSpPr>
        <p:sp>
          <p:nvSpPr>
            <p:cNvPr id="241" name="Freeform 9">
              <a:extLst>
                <a:ext uri="{FF2B5EF4-FFF2-40B4-BE49-F238E27FC236}">
                  <a16:creationId xmlns:a16="http://schemas.microsoft.com/office/drawing/2014/main" id="{7D5D6151-A8B3-42E7-947E-C402CEFD0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7559" y="3037681"/>
              <a:ext cx="3116263" cy="3452813"/>
            </a:xfrm>
            <a:custGeom>
              <a:avLst/>
              <a:gdLst>
                <a:gd name="T0" fmla="*/ 96 w 1980"/>
                <a:gd name="T1" fmla="*/ 2192 h 2192"/>
                <a:gd name="T2" fmla="*/ 186 w 1980"/>
                <a:gd name="T3" fmla="*/ 2138 h 2192"/>
                <a:gd name="T4" fmla="*/ 1980 w 1980"/>
                <a:gd name="T5" fmla="*/ 1010 h 2192"/>
                <a:gd name="T6" fmla="*/ 957 w 1980"/>
                <a:gd name="T7" fmla="*/ 0 h 2192"/>
                <a:gd name="T8" fmla="*/ 0 w 1980"/>
                <a:gd name="T9" fmla="*/ 2012 h 2192"/>
                <a:gd name="T10" fmla="*/ 96 w 1980"/>
                <a:gd name="T11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0" h="2192">
                  <a:moveTo>
                    <a:pt x="96" y="2192"/>
                  </a:moveTo>
                  <a:cubicBezTo>
                    <a:pt x="186" y="2138"/>
                    <a:pt x="186" y="2138"/>
                    <a:pt x="186" y="2138"/>
                  </a:cubicBezTo>
                  <a:cubicBezTo>
                    <a:pt x="1980" y="1010"/>
                    <a:pt x="1980" y="1010"/>
                    <a:pt x="1980" y="1010"/>
                  </a:cubicBezTo>
                  <a:cubicBezTo>
                    <a:pt x="1819" y="532"/>
                    <a:pt x="1438" y="155"/>
                    <a:pt x="957" y="0"/>
                  </a:cubicBezTo>
                  <a:cubicBezTo>
                    <a:pt x="0" y="2012"/>
                    <a:pt x="0" y="2012"/>
                    <a:pt x="0" y="2012"/>
                  </a:cubicBezTo>
                  <a:lnTo>
                    <a:pt x="96" y="219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TextBox 37">
              <a:extLst>
                <a:ext uri="{FF2B5EF4-FFF2-40B4-BE49-F238E27FC236}">
                  <a16:creationId xmlns:a16="http://schemas.microsoft.com/office/drawing/2014/main" id="{E44002C5-3C52-472F-8D2E-97275B829783}"/>
                </a:ext>
              </a:extLst>
            </p:cNvPr>
            <p:cNvSpPr txBox="1"/>
            <p:nvPr/>
          </p:nvSpPr>
          <p:spPr>
            <a:xfrm>
              <a:off x="6357035" y="3855538"/>
              <a:ext cx="11203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</a:p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diagram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BECE3C5D-27D8-4B79-A01F-5D0356F66797}"/>
                </a:ext>
              </a:extLst>
            </p:cNvPr>
            <p:cNvSpPr/>
            <p:nvPr/>
          </p:nvSpPr>
          <p:spPr>
            <a:xfrm>
              <a:off x="7386421" y="2811815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  <p:pic>
          <p:nvPicPr>
            <p:cNvPr id="244" name="Graphic 243" descr="Database">
              <a:extLst>
                <a:ext uri="{FF2B5EF4-FFF2-40B4-BE49-F238E27FC236}">
                  <a16:creationId xmlns:a16="http://schemas.microsoft.com/office/drawing/2014/main" id="{2EC1E7C4-5FAB-48B6-B879-21AD03BB3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28007" y="4809921"/>
              <a:ext cx="710483" cy="710483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25CFDCE-7A13-40E1-84D4-5F27828073D5}"/>
              </a:ext>
            </a:extLst>
          </p:cNvPr>
          <p:cNvGrpSpPr/>
          <p:nvPr/>
        </p:nvGrpSpPr>
        <p:grpSpPr>
          <a:xfrm>
            <a:off x="3959857" y="7809384"/>
            <a:ext cx="3395929" cy="2043113"/>
            <a:chOff x="5279809" y="3801268"/>
            <a:chExt cx="4527905" cy="2724150"/>
          </a:xfrm>
        </p:grpSpPr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6A61DE99-1E62-467C-8F5E-500D12677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9809" y="3801268"/>
              <a:ext cx="4062413" cy="2724150"/>
            </a:xfrm>
            <a:custGeom>
              <a:avLst/>
              <a:gdLst>
                <a:gd name="T0" fmla="*/ 64 w 2580"/>
                <a:gd name="T1" fmla="*/ 1725 h 1729"/>
                <a:gd name="T2" fmla="*/ 308 w 2580"/>
                <a:gd name="T3" fmla="*/ 1729 h 1729"/>
                <a:gd name="T4" fmla="*/ 2580 w 2580"/>
                <a:gd name="T5" fmla="*/ 1019 h 1729"/>
                <a:gd name="T6" fmla="*/ 2047 w 2580"/>
                <a:gd name="T7" fmla="*/ 0 h 1729"/>
                <a:gd name="T8" fmla="*/ 0 w 2580"/>
                <a:gd name="T9" fmla="*/ 1585 h 1729"/>
                <a:gd name="T10" fmla="*/ 64 w 2580"/>
                <a:gd name="T11" fmla="*/ 1725 h 1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80" h="1729">
                  <a:moveTo>
                    <a:pt x="64" y="1725"/>
                  </a:moveTo>
                  <a:cubicBezTo>
                    <a:pt x="308" y="1729"/>
                    <a:pt x="308" y="1729"/>
                    <a:pt x="308" y="1729"/>
                  </a:cubicBezTo>
                  <a:cubicBezTo>
                    <a:pt x="2580" y="1019"/>
                    <a:pt x="2580" y="1019"/>
                    <a:pt x="2580" y="1019"/>
                  </a:cubicBezTo>
                  <a:cubicBezTo>
                    <a:pt x="2534" y="614"/>
                    <a:pt x="2337" y="255"/>
                    <a:pt x="2047" y="0"/>
                  </a:cubicBezTo>
                  <a:cubicBezTo>
                    <a:pt x="0" y="1585"/>
                    <a:pt x="0" y="1585"/>
                    <a:pt x="0" y="1585"/>
                  </a:cubicBezTo>
                  <a:lnTo>
                    <a:pt x="64" y="172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TextBox 38">
              <a:extLst>
                <a:ext uri="{FF2B5EF4-FFF2-40B4-BE49-F238E27FC236}">
                  <a16:creationId xmlns:a16="http://schemas.microsoft.com/office/drawing/2014/main" id="{232EF557-13DE-4A98-BA87-48813FAAC322}"/>
                </a:ext>
              </a:extLst>
            </p:cNvPr>
            <p:cNvSpPr txBox="1"/>
            <p:nvPr/>
          </p:nvSpPr>
          <p:spPr>
            <a:xfrm>
              <a:off x="7580469" y="4543082"/>
              <a:ext cx="1575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kern="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Demonstration</a:t>
              </a:r>
              <a:endPara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8B08219-282A-47FF-92D5-47C980DE2781}"/>
                </a:ext>
              </a:extLst>
            </p:cNvPr>
            <p:cNvSpPr/>
            <p:nvPr/>
          </p:nvSpPr>
          <p:spPr>
            <a:xfrm>
              <a:off x="9200055" y="4000565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pic>
          <p:nvPicPr>
            <p:cNvPr id="249" name="Graphic 248" descr="Teacher">
              <a:extLst>
                <a:ext uri="{FF2B5EF4-FFF2-40B4-BE49-F238E27FC236}">
                  <a16:creationId xmlns:a16="http://schemas.microsoft.com/office/drawing/2014/main" id="{73819EA3-8955-41F5-B3D8-B09993596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44821" y="5263400"/>
              <a:ext cx="801900" cy="801900"/>
            </a:xfrm>
            <a:prstGeom prst="rect">
              <a:avLst/>
            </a:prstGeom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5340CAA2-F8FA-4259-A120-11024D664483}"/>
              </a:ext>
            </a:extLst>
          </p:cNvPr>
          <p:cNvGrpSpPr/>
          <p:nvPr/>
        </p:nvGrpSpPr>
        <p:grpSpPr>
          <a:xfrm>
            <a:off x="4045582" y="8696400"/>
            <a:ext cx="4071673" cy="1297781"/>
            <a:chOff x="5394109" y="4983956"/>
            <a:chExt cx="5428897" cy="1730375"/>
          </a:xfrm>
        </p:grpSpPr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32353E6E-4132-4D8B-A207-A29DBC994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109" y="4983956"/>
              <a:ext cx="4706938" cy="1730375"/>
            </a:xfrm>
            <a:custGeom>
              <a:avLst/>
              <a:gdLst>
                <a:gd name="T0" fmla="*/ 2801 w 2990"/>
                <a:gd name="T1" fmla="*/ 0 h 1098"/>
                <a:gd name="T2" fmla="*/ 0 w 2990"/>
                <a:gd name="T3" fmla="*/ 954 h 1098"/>
                <a:gd name="T4" fmla="*/ 48 w 2990"/>
                <a:gd name="T5" fmla="*/ 1098 h 1098"/>
                <a:gd name="T6" fmla="*/ 2953 w 2990"/>
                <a:gd name="T7" fmla="*/ 1098 h 1098"/>
                <a:gd name="T8" fmla="*/ 2990 w 2990"/>
                <a:gd name="T9" fmla="*/ 754 h 1098"/>
                <a:gd name="T10" fmla="*/ 2801 w 2990"/>
                <a:gd name="T11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0" h="1098">
                  <a:moveTo>
                    <a:pt x="2801" y="0"/>
                  </a:moveTo>
                  <a:cubicBezTo>
                    <a:pt x="0" y="954"/>
                    <a:pt x="0" y="954"/>
                    <a:pt x="0" y="954"/>
                  </a:cubicBezTo>
                  <a:cubicBezTo>
                    <a:pt x="48" y="1098"/>
                    <a:pt x="48" y="1098"/>
                    <a:pt x="48" y="1098"/>
                  </a:cubicBezTo>
                  <a:cubicBezTo>
                    <a:pt x="2953" y="1098"/>
                    <a:pt x="2953" y="1098"/>
                    <a:pt x="2953" y="1098"/>
                  </a:cubicBezTo>
                  <a:cubicBezTo>
                    <a:pt x="2977" y="987"/>
                    <a:pt x="2990" y="872"/>
                    <a:pt x="2990" y="754"/>
                  </a:cubicBezTo>
                  <a:cubicBezTo>
                    <a:pt x="2990" y="481"/>
                    <a:pt x="2922" y="224"/>
                    <a:pt x="2801" y="0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TextBox 4">
              <a:extLst>
                <a:ext uri="{FF2B5EF4-FFF2-40B4-BE49-F238E27FC236}">
                  <a16:creationId xmlns:a16="http://schemas.microsoft.com/office/drawing/2014/main" id="{77B701CE-2468-422D-BA6B-0B1561677C1A}"/>
                </a:ext>
              </a:extLst>
            </p:cNvPr>
            <p:cNvSpPr txBox="1"/>
            <p:nvPr/>
          </p:nvSpPr>
          <p:spPr>
            <a:xfrm>
              <a:off x="8474259" y="5919642"/>
              <a:ext cx="795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 &amp; A</a:t>
              </a:r>
              <a:endPara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1FD665F1-9F6D-42B3-B689-AEACF91DEBDF}"/>
                </a:ext>
              </a:extLst>
            </p:cNvPr>
            <p:cNvSpPr/>
            <p:nvPr/>
          </p:nvSpPr>
          <p:spPr>
            <a:xfrm>
              <a:off x="10215347" y="5712000"/>
              <a:ext cx="607659" cy="60765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4B665E5D-094A-4449-BD44-A12FB7FBE6AD}"/>
                </a:ext>
              </a:extLst>
            </p:cNvPr>
            <p:cNvGrpSpPr/>
            <p:nvPr/>
          </p:nvGrpSpPr>
          <p:grpSpPr>
            <a:xfrm>
              <a:off x="6730552" y="6076683"/>
              <a:ext cx="509314" cy="558154"/>
              <a:chOff x="6656388" y="1300163"/>
              <a:chExt cx="347662" cy="381000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255" name="Freeform 27">
                <a:extLst>
                  <a:ext uri="{FF2B5EF4-FFF2-40B4-BE49-F238E27FC236}">
                    <a16:creationId xmlns:a16="http://schemas.microsoft.com/office/drawing/2014/main" id="{503724BB-054B-42CA-B21A-2EB5745DBE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13538" y="1357313"/>
                <a:ext cx="233362" cy="323850"/>
              </a:xfrm>
              <a:custGeom>
                <a:avLst/>
                <a:gdLst>
                  <a:gd name="T0" fmla="*/ 762 w 2060"/>
                  <a:gd name="T1" fmla="*/ 305 h 2844"/>
                  <a:gd name="T2" fmla="*/ 486 w 2060"/>
                  <a:gd name="T3" fmla="*/ 474 h 2844"/>
                  <a:gd name="T4" fmla="*/ 309 w 2060"/>
                  <a:gd name="T5" fmla="*/ 735 h 2844"/>
                  <a:gd name="T6" fmla="*/ 263 w 2060"/>
                  <a:gd name="T7" fmla="*/ 1051 h 2844"/>
                  <a:gd name="T8" fmla="*/ 318 w 2060"/>
                  <a:gd name="T9" fmla="*/ 1304 h 2844"/>
                  <a:gd name="T10" fmla="*/ 420 w 2060"/>
                  <a:gd name="T11" fmla="*/ 1495 h 2844"/>
                  <a:gd name="T12" fmla="*/ 538 w 2060"/>
                  <a:gd name="T13" fmla="*/ 1673 h 2844"/>
                  <a:gd name="T14" fmla="*/ 612 w 2060"/>
                  <a:gd name="T15" fmla="*/ 1872 h 2844"/>
                  <a:gd name="T16" fmla="*/ 656 w 2060"/>
                  <a:gd name="T17" fmla="*/ 2010 h 2844"/>
                  <a:gd name="T18" fmla="*/ 1366 w 2060"/>
                  <a:gd name="T19" fmla="*/ 2043 h 2844"/>
                  <a:gd name="T20" fmla="*/ 1443 w 2060"/>
                  <a:gd name="T21" fmla="*/ 1943 h 2844"/>
                  <a:gd name="T22" fmla="*/ 1482 w 2060"/>
                  <a:gd name="T23" fmla="*/ 1749 h 2844"/>
                  <a:gd name="T24" fmla="*/ 1594 w 2060"/>
                  <a:gd name="T25" fmla="*/ 1563 h 2844"/>
                  <a:gd name="T26" fmla="*/ 1703 w 2060"/>
                  <a:gd name="T27" fmla="*/ 1386 h 2844"/>
                  <a:gd name="T28" fmla="*/ 1783 w 2060"/>
                  <a:gd name="T29" fmla="*/ 1161 h 2844"/>
                  <a:gd name="T30" fmla="*/ 1787 w 2060"/>
                  <a:gd name="T31" fmla="*/ 858 h 2844"/>
                  <a:gd name="T32" fmla="*/ 1659 w 2060"/>
                  <a:gd name="T33" fmla="*/ 569 h 2844"/>
                  <a:gd name="T34" fmla="*/ 1418 w 2060"/>
                  <a:gd name="T35" fmla="*/ 359 h 2844"/>
                  <a:gd name="T36" fmla="*/ 1100 w 2060"/>
                  <a:gd name="T37" fmla="*/ 262 h 2844"/>
                  <a:gd name="T38" fmla="*/ 1277 w 2060"/>
                  <a:gd name="T39" fmla="*/ 30 h 2844"/>
                  <a:gd name="T40" fmla="*/ 1637 w 2060"/>
                  <a:gd name="T41" fmla="*/ 192 h 2844"/>
                  <a:gd name="T42" fmla="*/ 1905 w 2060"/>
                  <a:gd name="T43" fmla="*/ 468 h 2844"/>
                  <a:gd name="T44" fmla="*/ 2046 w 2060"/>
                  <a:gd name="T45" fmla="*/ 829 h 2844"/>
                  <a:gd name="T46" fmla="*/ 2044 w 2060"/>
                  <a:gd name="T47" fmla="*/ 1185 h 2844"/>
                  <a:gd name="T48" fmla="*/ 1964 w 2060"/>
                  <a:gd name="T49" fmla="*/ 1447 h 2844"/>
                  <a:gd name="T50" fmla="*/ 1853 w 2060"/>
                  <a:gd name="T51" fmla="*/ 1643 h 2844"/>
                  <a:gd name="T52" fmla="*/ 1740 w 2060"/>
                  <a:gd name="T53" fmla="*/ 1813 h 2844"/>
                  <a:gd name="T54" fmla="*/ 1702 w 2060"/>
                  <a:gd name="T55" fmla="*/ 1965 h 2844"/>
                  <a:gd name="T56" fmla="*/ 1596 w 2060"/>
                  <a:gd name="T57" fmla="*/ 2184 h 2844"/>
                  <a:gd name="T58" fmla="*/ 1510 w 2060"/>
                  <a:gd name="T59" fmla="*/ 2331 h 2844"/>
                  <a:gd name="T60" fmla="*/ 1502 w 2060"/>
                  <a:gd name="T61" fmla="*/ 2468 h 2844"/>
                  <a:gd name="T62" fmla="*/ 1499 w 2060"/>
                  <a:gd name="T63" fmla="*/ 2532 h 2844"/>
                  <a:gd name="T64" fmla="*/ 1468 w 2060"/>
                  <a:gd name="T65" fmla="*/ 2616 h 2844"/>
                  <a:gd name="T66" fmla="*/ 1361 w 2060"/>
                  <a:gd name="T67" fmla="*/ 2709 h 2844"/>
                  <a:gd name="T68" fmla="*/ 1202 w 2060"/>
                  <a:gd name="T69" fmla="*/ 2823 h 2844"/>
                  <a:gd name="T70" fmla="*/ 904 w 2060"/>
                  <a:gd name="T71" fmla="*/ 2842 h 2844"/>
                  <a:gd name="T72" fmla="*/ 773 w 2060"/>
                  <a:gd name="T73" fmla="*/ 2741 h 2844"/>
                  <a:gd name="T74" fmla="*/ 616 w 2060"/>
                  <a:gd name="T75" fmla="*/ 2648 h 2844"/>
                  <a:gd name="T76" fmla="*/ 564 w 2060"/>
                  <a:gd name="T77" fmla="*/ 2549 h 2844"/>
                  <a:gd name="T78" fmla="*/ 560 w 2060"/>
                  <a:gd name="T79" fmla="*/ 2505 h 2844"/>
                  <a:gd name="T80" fmla="*/ 553 w 2060"/>
                  <a:gd name="T81" fmla="*/ 2388 h 2844"/>
                  <a:gd name="T82" fmla="*/ 546 w 2060"/>
                  <a:gd name="T83" fmla="*/ 2257 h 2844"/>
                  <a:gd name="T84" fmla="*/ 382 w 2060"/>
                  <a:gd name="T85" fmla="*/ 2057 h 2844"/>
                  <a:gd name="T86" fmla="*/ 345 w 2060"/>
                  <a:gd name="T87" fmla="*/ 1868 h 2844"/>
                  <a:gd name="T88" fmla="*/ 251 w 2060"/>
                  <a:gd name="T89" fmla="*/ 1709 h 2844"/>
                  <a:gd name="T90" fmla="*/ 139 w 2060"/>
                  <a:gd name="T91" fmla="*/ 1532 h 2844"/>
                  <a:gd name="T92" fmla="*/ 41 w 2060"/>
                  <a:gd name="T93" fmla="*/ 1299 h 2844"/>
                  <a:gd name="T94" fmla="*/ 0 w 2060"/>
                  <a:gd name="T95" fmla="*/ 989 h 2844"/>
                  <a:gd name="T96" fmla="*/ 81 w 2060"/>
                  <a:gd name="T97" fmla="*/ 605 h 2844"/>
                  <a:gd name="T98" fmla="*/ 302 w 2060"/>
                  <a:gd name="T99" fmla="*/ 291 h 2844"/>
                  <a:gd name="T100" fmla="*/ 630 w 2060"/>
                  <a:gd name="T101" fmla="*/ 79 h 2844"/>
                  <a:gd name="T102" fmla="*/ 1030 w 2060"/>
                  <a:gd name="T103" fmla="*/ 0 h 2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60" h="2844">
                    <a:moveTo>
                      <a:pt x="1030" y="259"/>
                    </a:moveTo>
                    <a:lnTo>
                      <a:pt x="960" y="262"/>
                    </a:lnTo>
                    <a:lnTo>
                      <a:pt x="891" y="271"/>
                    </a:lnTo>
                    <a:lnTo>
                      <a:pt x="826" y="286"/>
                    </a:lnTo>
                    <a:lnTo>
                      <a:pt x="762" y="305"/>
                    </a:lnTo>
                    <a:lnTo>
                      <a:pt x="700" y="330"/>
                    </a:lnTo>
                    <a:lnTo>
                      <a:pt x="641" y="360"/>
                    </a:lnTo>
                    <a:lnTo>
                      <a:pt x="586" y="393"/>
                    </a:lnTo>
                    <a:lnTo>
                      <a:pt x="535" y="431"/>
                    </a:lnTo>
                    <a:lnTo>
                      <a:pt x="486" y="474"/>
                    </a:lnTo>
                    <a:lnTo>
                      <a:pt x="441" y="519"/>
                    </a:lnTo>
                    <a:lnTo>
                      <a:pt x="402" y="569"/>
                    </a:lnTo>
                    <a:lnTo>
                      <a:pt x="366" y="622"/>
                    </a:lnTo>
                    <a:lnTo>
                      <a:pt x="335" y="677"/>
                    </a:lnTo>
                    <a:lnTo>
                      <a:pt x="309" y="735"/>
                    </a:lnTo>
                    <a:lnTo>
                      <a:pt x="288" y="796"/>
                    </a:lnTo>
                    <a:lnTo>
                      <a:pt x="273" y="858"/>
                    </a:lnTo>
                    <a:lnTo>
                      <a:pt x="264" y="923"/>
                    </a:lnTo>
                    <a:lnTo>
                      <a:pt x="261" y="989"/>
                    </a:lnTo>
                    <a:lnTo>
                      <a:pt x="263" y="1051"/>
                    </a:lnTo>
                    <a:lnTo>
                      <a:pt x="268" y="1108"/>
                    </a:lnTo>
                    <a:lnTo>
                      <a:pt x="277" y="1161"/>
                    </a:lnTo>
                    <a:lnTo>
                      <a:pt x="288" y="1212"/>
                    </a:lnTo>
                    <a:lnTo>
                      <a:pt x="302" y="1260"/>
                    </a:lnTo>
                    <a:lnTo>
                      <a:pt x="318" y="1304"/>
                    </a:lnTo>
                    <a:lnTo>
                      <a:pt x="336" y="1346"/>
                    </a:lnTo>
                    <a:lnTo>
                      <a:pt x="356" y="1386"/>
                    </a:lnTo>
                    <a:lnTo>
                      <a:pt x="377" y="1424"/>
                    </a:lnTo>
                    <a:lnTo>
                      <a:pt x="399" y="1460"/>
                    </a:lnTo>
                    <a:lnTo>
                      <a:pt x="420" y="1495"/>
                    </a:lnTo>
                    <a:lnTo>
                      <a:pt x="444" y="1529"/>
                    </a:lnTo>
                    <a:lnTo>
                      <a:pt x="465" y="1562"/>
                    </a:lnTo>
                    <a:lnTo>
                      <a:pt x="490" y="1599"/>
                    </a:lnTo>
                    <a:lnTo>
                      <a:pt x="515" y="1636"/>
                    </a:lnTo>
                    <a:lnTo>
                      <a:pt x="538" y="1673"/>
                    </a:lnTo>
                    <a:lnTo>
                      <a:pt x="560" y="1710"/>
                    </a:lnTo>
                    <a:lnTo>
                      <a:pt x="578" y="1749"/>
                    </a:lnTo>
                    <a:lnTo>
                      <a:pt x="593" y="1788"/>
                    </a:lnTo>
                    <a:lnTo>
                      <a:pt x="604" y="1829"/>
                    </a:lnTo>
                    <a:lnTo>
                      <a:pt x="612" y="1872"/>
                    </a:lnTo>
                    <a:lnTo>
                      <a:pt x="614" y="1918"/>
                    </a:lnTo>
                    <a:lnTo>
                      <a:pt x="617" y="1943"/>
                    </a:lnTo>
                    <a:lnTo>
                      <a:pt x="627" y="1967"/>
                    </a:lnTo>
                    <a:lnTo>
                      <a:pt x="639" y="1990"/>
                    </a:lnTo>
                    <a:lnTo>
                      <a:pt x="656" y="2010"/>
                    </a:lnTo>
                    <a:lnTo>
                      <a:pt x="674" y="2028"/>
                    </a:lnTo>
                    <a:lnTo>
                      <a:pt x="694" y="2043"/>
                    </a:lnTo>
                    <a:lnTo>
                      <a:pt x="712" y="2057"/>
                    </a:lnTo>
                    <a:lnTo>
                      <a:pt x="1348" y="2057"/>
                    </a:lnTo>
                    <a:lnTo>
                      <a:pt x="1366" y="2043"/>
                    </a:lnTo>
                    <a:lnTo>
                      <a:pt x="1385" y="2028"/>
                    </a:lnTo>
                    <a:lnTo>
                      <a:pt x="1404" y="2010"/>
                    </a:lnTo>
                    <a:lnTo>
                      <a:pt x="1420" y="1990"/>
                    </a:lnTo>
                    <a:lnTo>
                      <a:pt x="1433" y="1967"/>
                    </a:lnTo>
                    <a:lnTo>
                      <a:pt x="1443" y="1943"/>
                    </a:lnTo>
                    <a:lnTo>
                      <a:pt x="1446" y="1918"/>
                    </a:lnTo>
                    <a:lnTo>
                      <a:pt x="1448" y="1872"/>
                    </a:lnTo>
                    <a:lnTo>
                      <a:pt x="1455" y="1829"/>
                    </a:lnTo>
                    <a:lnTo>
                      <a:pt x="1467" y="1788"/>
                    </a:lnTo>
                    <a:lnTo>
                      <a:pt x="1482" y="1749"/>
                    </a:lnTo>
                    <a:lnTo>
                      <a:pt x="1500" y="1711"/>
                    </a:lnTo>
                    <a:lnTo>
                      <a:pt x="1521" y="1673"/>
                    </a:lnTo>
                    <a:lnTo>
                      <a:pt x="1544" y="1636"/>
                    </a:lnTo>
                    <a:lnTo>
                      <a:pt x="1568" y="1600"/>
                    </a:lnTo>
                    <a:lnTo>
                      <a:pt x="1594" y="1563"/>
                    </a:lnTo>
                    <a:lnTo>
                      <a:pt x="1616" y="1530"/>
                    </a:lnTo>
                    <a:lnTo>
                      <a:pt x="1638" y="1496"/>
                    </a:lnTo>
                    <a:lnTo>
                      <a:pt x="1661" y="1461"/>
                    </a:lnTo>
                    <a:lnTo>
                      <a:pt x="1683" y="1424"/>
                    </a:lnTo>
                    <a:lnTo>
                      <a:pt x="1703" y="1386"/>
                    </a:lnTo>
                    <a:lnTo>
                      <a:pt x="1723" y="1346"/>
                    </a:lnTo>
                    <a:lnTo>
                      <a:pt x="1741" y="1304"/>
                    </a:lnTo>
                    <a:lnTo>
                      <a:pt x="1757" y="1260"/>
                    </a:lnTo>
                    <a:lnTo>
                      <a:pt x="1771" y="1212"/>
                    </a:lnTo>
                    <a:lnTo>
                      <a:pt x="1783" y="1161"/>
                    </a:lnTo>
                    <a:lnTo>
                      <a:pt x="1791" y="1108"/>
                    </a:lnTo>
                    <a:lnTo>
                      <a:pt x="1797" y="1051"/>
                    </a:lnTo>
                    <a:lnTo>
                      <a:pt x="1799" y="989"/>
                    </a:lnTo>
                    <a:lnTo>
                      <a:pt x="1796" y="923"/>
                    </a:lnTo>
                    <a:lnTo>
                      <a:pt x="1787" y="858"/>
                    </a:lnTo>
                    <a:lnTo>
                      <a:pt x="1771" y="795"/>
                    </a:lnTo>
                    <a:lnTo>
                      <a:pt x="1751" y="735"/>
                    </a:lnTo>
                    <a:lnTo>
                      <a:pt x="1726" y="677"/>
                    </a:lnTo>
                    <a:lnTo>
                      <a:pt x="1694" y="621"/>
                    </a:lnTo>
                    <a:lnTo>
                      <a:pt x="1659" y="569"/>
                    </a:lnTo>
                    <a:lnTo>
                      <a:pt x="1618" y="519"/>
                    </a:lnTo>
                    <a:lnTo>
                      <a:pt x="1573" y="474"/>
                    </a:lnTo>
                    <a:lnTo>
                      <a:pt x="1526" y="431"/>
                    </a:lnTo>
                    <a:lnTo>
                      <a:pt x="1473" y="392"/>
                    </a:lnTo>
                    <a:lnTo>
                      <a:pt x="1418" y="359"/>
                    </a:lnTo>
                    <a:lnTo>
                      <a:pt x="1360" y="330"/>
                    </a:lnTo>
                    <a:lnTo>
                      <a:pt x="1298" y="305"/>
                    </a:lnTo>
                    <a:lnTo>
                      <a:pt x="1234" y="286"/>
                    </a:lnTo>
                    <a:lnTo>
                      <a:pt x="1168" y="271"/>
                    </a:lnTo>
                    <a:lnTo>
                      <a:pt x="1100" y="262"/>
                    </a:lnTo>
                    <a:lnTo>
                      <a:pt x="1030" y="259"/>
                    </a:lnTo>
                    <a:close/>
                    <a:moveTo>
                      <a:pt x="1030" y="0"/>
                    </a:moveTo>
                    <a:lnTo>
                      <a:pt x="1114" y="4"/>
                    </a:lnTo>
                    <a:lnTo>
                      <a:pt x="1197" y="14"/>
                    </a:lnTo>
                    <a:lnTo>
                      <a:pt x="1277" y="30"/>
                    </a:lnTo>
                    <a:lnTo>
                      <a:pt x="1355" y="51"/>
                    </a:lnTo>
                    <a:lnTo>
                      <a:pt x="1430" y="79"/>
                    </a:lnTo>
                    <a:lnTo>
                      <a:pt x="1502" y="111"/>
                    </a:lnTo>
                    <a:lnTo>
                      <a:pt x="1571" y="149"/>
                    </a:lnTo>
                    <a:lnTo>
                      <a:pt x="1637" y="192"/>
                    </a:lnTo>
                    <a:lnTo>
                      <a:pt x="1699" y="239"/>
                    </a:lnTo>
                    <a:lnTo>
                      <a:pt x="1757" y="291"/>
                    </a:lnTo>
                    <a:lnTo>
                      <a:pt x="1811" y="346"/>
                    </a:lnTo>
                    <a:lnTo>
                      <a:pt x="1861" y="406"/>
                    </a:lnTo>
                    <a:lnTo>
                      <a:pt x="1905" y="468"/>
                    </a:lnTo>
                    <a:lnTo>
                      <a:pt x="1945" y="535"/>
                    </a:lnTo>
                    <a:lnTo>
                      <a:pt x="1979" y="605"/>
                    </a:lnTo>
                    <a:lnTo>
                      <a:pt x="2006" y="678"/>
                    </a:lnTo>
                    <a:lnTo>
                      <a:pt x="2030" y="752"/>
                    </a:lnTo>
                    <a:lnTo>
                      <a:pt x="2046" y="829"/>
                    </a:lnTo>
                    <a:lnTo>
                      <a:pt x="2056" y="908"/>
                    </a:lnTo>
                    <a:lnTo>
                      <a:pt x="2060" y="989"/>
                    </a:lnTo>
                    <a:lnTo>
                      <a:pt x="2057" y="1058"/>
                    </a:lnTo>
                    <a:lnTo>
                      <a:pt x="2052" y="1123"/>
                    </a:lnTo>
                    <a:lnTo>
                      <a:pt x="2044" y="1185"/>
                    </a:lnTo>
                    <a:lnTo>
                      <a:pt x="2032" y="1244"/>
                    </a:lnTo>
                    <a:lnTo>
                      <a:pt x="2018" y="1299"/>
                    </a:lnTo>
                    <a:lnTo>
                      <a:pt x="2002" y="1351"/>
                    </a:lnTo>
                    <a:lnTo>
                      <a:pt x="1983" y="1400"/>
                    </a:lnTo>
                    <a:lnTo>
                      <a:pt x="1964" y="1447"/>
                    </a:lnTo>
                    <a:lnTo>
                      <a:pt x="1943" y="1490"/>
                    </a:lnTo>
                    <a:lnTo>
                      <a:pt x="1921" y="1531"/>
                    </a:lnTo>
                    <a:lnTo>
                      <a:pt x="1898" y="1571"/>
                    </a:lnTo>
                    <a:lnTo>
                      <a:pt x="1876" y="1608"/>
                    </a:lnTo>
                    <a:lnTo>
                      <a:pt x="1853" y="1643"/>
                    </a:lnTo>
                    <a:lnTo>
                      <a:pt x="1831" y="1676"/>
                    </a:lnTo>
                    <a:lnTo>
                      <a:pt x="1809" y="1708"/>
                    </a:lnTo>
                    <a:lnTo>
                      <a:pt x="1783" y="1747"/>
                    </a:lnTo>
                    <a:lnTo>
                      <a:pt x="1760" y="1782"/>
                    </a:lnTo>
                    <a:lnTo>
                      <a:pt x="1740" y="1813"/>
                    </a:lnTo>
                    <a:lnTo>
                      <a:pt x="1726" y="1842"/>
                    </a:lnTo>
                    <a:lnTo>
                      <a:pt x="1715" y="1868"/>
                    </a:lnTo>
                    <a:lnTo>
                      <a:pt x="1707" y="1893"/>
                    </a:lnTo>
                    <a:lnTo>
                      <a:pt x="1705" y="1918"/>
                    </a:lnTo>
                    <a:lnTo>
                      <a:pt x="1702" y="1965"/>
                    </a:lnTo>
                    <a:lnTo>
                      <a:pt x="1693" y="2012"/>
                    </a:lnTo>
                    <a:lnTo>
                      <a:pt x="1678" y="2057"/>
                    </a:lnTo>
                    <a:lnTo>
                      <a:pt x="1655" y="2102"/>
                    </a:lnTo>
                    <a:lnTo>
                      <a:pt x="1629" y="2144"/>
                    </a:lnTo>
                    <a:lnTo>
                      <a:pt x="1596" y="2184"/>
                    </a:lnTo>
                    <a:lnTo>
                      <a:pt x="1557" y="2222"/>
                    </a:lnTo>
                    <a:lnTo>
                      <a:pt x="1514" y="2257"/>
                    </a:lnTo>
                    <a:lnTo>
                      <a:pt x="1513" y="2278"/>
                    </a:lnTo>
                    <a:lnTo>
                      <a:pt x="1512" y="2303"/>
                    </a:lnTo>
                    <a:lnTo>
                      <a:pt x="1510" y="2331"/>
                    </a:lnTo>
                    <a:lnTo>
                      <a:pt x="1509" y="2359"/>
                    </a:lnTo>
                    <a:lnTo>
                      <a:pt x="1506" y="2388"/>
                    </a:lnTo>
                    <a:lnTo>
                      <a:pt x="1505" y="2416"/>
                    </a:lnTo>
                    <a:lnTo>
                      <a:pt x="1503" y="2444"/>
                    </a:lnTo>
                    <a:lnTo>
                      <a:pt x="1502" y="2468"/>
                    </a:lnTo>
                    <a:lnTo>
                      <a:pt x="1501" y="2488"/>
                    </a:lnTo>
                    <a:lnTo>
                      <a:pt x="1500" y="2505"/>
                    </a:lnTo>
                    <a:lnTo>
                      <a:pt x="1500" y="2516"/>
                    </a:lnTo>
                    <a:lnTo>
                      <a:pt x="1499" y="2519"/>
                    </a:lnTo>
                    <a:lnTo>
                      <a:pt x="1499" y="2532"/>
                    </a:lnTo>
                    <a:lnTo>
                      <a:pt x="1497" y="2546"/>
                    </a:lnTo>
                    <a:lnTo>
                      <a:pt x="1493" y="2562"/>
                    </a:lnTo>
                    <a:lnTo>
                      <a:pt x="1487" y="2579"/>
                    </a:lnTo>
                    <a:lnTo>
                      <a:pt x="1479" y="2598"/>
                    </a:lnTo>
                    <a:lnTo>
                      <a:pt x="1468" y="2616"/>
                    </a:lnTo>
                    <a:lnTo>
                      <a:pt x="1454" y="2635"/>
                    </a:lnTo>
                    <a:lnTo>
                      <a:pt x="1437" y="2655"/>
                    </a:lnTo>
                    <a:lnTo>
                      <a:pt x="1416" y="2673"/>
                    </a:lnTo>
                    <a:lnTo>
                      <a:pt x="1390" y="2692"/>
                    </a:lnTo>
                    <a:lnTo>
                      <a:pt x="1361" y="2709"/>
                    </a:lnTo>
                    <a:lnTo>
                      <a:pt x="1327" y="2726"/>
                    </a:lnTo>
                    <a:lnTo>
                      <a:pt x="1286" y="2741"/>
                    </a:lnTo>
                    <a:lnTo>
                      <a:pt x="1263" y="2770"/>
                    </a:lnTo>
                    <a:lnTo>
                      <a:pt x="1234" y="2798"/>
                    </a:lnTo>
                    <a:lnTo>
                      <a:pt x="1202" y="2823"/>
                    </a:lnTo>
                    <a:lnTo>
                      <a:pt x="1180" y="2835"/>
                    </a:lnTo>
                    <a:lnTo>
                      <a:pt x="1155" y="2842"/>
                    </a:lnTo>
                    <a:lnTo>
                      <a:pt x="1130" y="2844"/>
                    </a:lnTo>
                    <a:lnTo>
                      <a:pt x="930" y="2844"/>
                    </a:lnTo>
                    <a:lnTo>
                      <a:pt x="904" y="2842"/>
                    </a:lnTo>
                    <a:lnTo>
                      <a:pt x="880" y="2835"/>
                    </a:lnTo>
                    <a:lnTo>
                      <a:pt x="857" y="2823"/>
                    </a:lnTo>
                    <a:lnTo>
                      <a:pt x="826" y="2798"/>
                    </a:lnTo>
                    <a:lnTo>
                      <a:pt x="797" y="2770"/>
                    </a:lnTo>
                    <a:lnTo>
                      <a:pt x="773" y="2741"/>
                    </a:lnTo>
                    <a:lnTo>
                      <a:pt x="731" y="2724"/>
                    </a:lnTo>
                    <a:lnTo>
                      <a:pt x="695" y="2707"/>
                    </a:lnTo>
                    <a:lnTo>
                      <a:pt x="663" y="2688"/>
                    </a:lnTo>
                    <a:lnTo>
                      <a:pt x="637" y="2668"/>
                    </a:lnTo>
                    <a:lnTo>
                      <a:pt x="616" y="2648"/>
                    </a:lnTo>
                    <a:lnTo>
                      <a:pt x="599" y="2627"/>
                    </a:lnTo>
                    <a:lnTo>
                      <a:pt x="586" y="2607"/>
                    </a:lnTo>
                    <a:lnTo>
                      <a:pt x="576" y="2586"/>
                    </a:lnTo>
                    <a:lnTo>
                      <a:pt x="569" y="2567"/>
                    </a:lnTo>
                    <a:lnTo>
                      <a:pt x="564" y="2549"/>
                    </a:lnTo>
                    <a:lnTo>
                      <a:pt x="562" y="2534"/>
                    </a:lnTo>
                    <a:lnTo>
                      <a:pt x="561" y="2519"/>
                    </a:lnTo>
                    <a:lnTo>
                      <a:pt x="561" y="2519"/>
                    </a:lnTo>
                    <a:lnTo>
                      <a:pt x="561" y="2516"/>
                    </a:lnTo>
                    <a:lnTo>
                      <a:pt x="560" y="2505"/>
                    </a:lnTo>
                    <a:lnTo>
                      <a:pt x="559" y="2488"/>
                    </a:lnTo>
                    <a:lnTo>
                      <a:pt x="557" y="2468"/>
                    </a:lnTo>
                    <a:lnTo>
                      <a:pt x="556" y="2444"/>
                    </a:lnTo>
                    <a:lnTo>
                      <a:pt x="554" y="2416"/>
                    </a:lnTo>
                    <a:lnTo>
                      <a:pt x="553" y="2388"/>
                    </a:lnTo>
                    <a:lnTo>
                      <a:pt x="551" y="2359"/>
                    </a:lnTo>
                    <a:lnTo>
                      <a:pt x="550" y="2331"/>
                    </a:lnTo>
                    <a:lnTo>
                      <a:pt x="548" y="2303"/>
                    </a:lnTo>
                    <a:lnTo>
                      <a:pt x="547" y="2278"/>
                    </a:lnTo>
                    <a:lnTo>
                      <a:pt x="546" y="2257"/>
                    </a:lnTo>
                    <a:lnTo>
                      <a:pt x="502" y="2222"/>
                    </a:lnTo>
                    <a:lnTo>
                      <a:pt x="464" y="2184"/>
                    </a:lnTo>
                    <a:lnTo>
                      <a:pt x="431" y="2144"/>
                    </a:lnTo>
                    <a:lnTo>
                      <a:pt x="404" y="2102"/>
                    </a:lnTo>
                    <a:lnTo>
                      <a:pt x="382" y="2057"/>
                    </a:lnTo>
                    <a:lnTo>
                      <a:pt x="367" y="2012"/>
                    </a:lnTo>
                    <a:lnTo>
                      <a:pt x="357" y="1965"/>
                    </a:lnTo>
                    <a:lnTo>
                      <a:pt x="354" y="1918"/>
                    </a:lnTo>
                    <a:lnTo>
                      <a:pt x="352" y="1893"/>
                    </a:lnTo>
                    <a:lnTo>
                      <a:pt x="345" y="1868"/>
                    </a:lnTo>
                    <a:lnTo>
                      <a:pt x="334" y="1842"/>
                    </a:lnTo>
                    <a:lnTo>
                      <a:pt x="319" y="1813"/>
                    </a:lnTo>
                    <a:lnTo>
                      <a:pt x="300" y="1782"/>
                    </a:lnTo>
                    <a:lnTo>
                      <a:pt x="278" y="1747"/>
                    </a:lnTo>
                    <a:lnTo>
                      <a:pt x="251" y="1709"/>
                    </a:lnTo>
                    <a:lnTo>
                      <a:pt x="230" y="1677"/>
                    </a:lnTo>
                    <a:lnTo>
                      <a:pt x="207" y="1643"/>
                    </a:lnTo>
                    <a:lnTo>
                      <a:pt x="184" y="1608"/>
                    </a:lnTo>
                    <a:lnTo>
                      <a:pt x="162" y="1571"/>
                    </a:lnTo>
                    <a:lnTo>
                      <a:pt x="139" y="1532"/>
                    </a:lnTo>
                    <a:lnTo>
                      <a:pt x="117" y="1490"/>
                    </a:lnTo>
                    <a:lnTo>
                      <a:pt x="96" y="1447"/>
                    </a:lnTo>
                    <a:lnTo>
                      <a:pt x="77" y="1400"/>
                    </a:lnTo>
                    <a:lnTo>
                      <a:pt x="57" y="1351"/>
                    </a:lnTo>
                    <a:lnTo>
                      <a:pt x="41" y="1299"/>
                    </a:lnTo>
                    <a:lnTo>
                      <a:pt x="28" y="1244"/>
                    </a:lnTo>
                    <a:lnTo>
                      <a:pt x="16" y="1185"/>
                    </a:lnTo>
                    <a:lnTo>
                      <a:pt x="7" y="1123"/>
                    </a:lnTo>
                    <a:lnTo>
                      <a:pt x="2" y="1058"/>
                    </a:lnTo>
                    <a:lnTo>
                      <a:pt x="0" y="989"/>
                    </a:lnTo>
                    <a:lnTo>
                      <a:pt x="3" y="908"/>
                    </a:lnTo>
                    <a:lnTo>
                      <a:pt x="14" y="829"/>
                    </a:lnTo>
                    <a:lnTo>
                      <a:pt x="30" y="752"/>
                    </a:lnTo>
                    <a:lnTo>
                      <a:pt x="53" y="678"/>
                    </a:lnTo>
                    <a:lnTo>
                      <a:pt x="81" y="605"/>
                    </a:lnTo>
                    <a:lnTo>
                      <a:pt x="115" y="535"/>
                    </a:lnTo>
                    <a:lnTo>
                      <a:pt x="154" y="468"/>
                    </a:lnTo>
                    <a:lnTo>
                      <a:pt x="199" y="406"/>
                    </a:lnTo>
                    <a:lnTo>
                      <a:pt x="249" y="346"/>
                    </a:lnTo>
                    <a:lnTo>
                      <a:pt x="302" y="291"/>
                    </a:lnTo>
                    <a:lnTo>
                      <a:pt x="361" y="239"/>
                    </a:lnTo>
                    <a:lnTo>
                      <a:pt x="422" y="192"/>
                    </a:lnTo>
                    <a:lnTo>
                      <a:pt x="488" y="149"/>
                    </a:lnTo>
                    <a:lnTo>
                      <a:pt x="557" y="111"/>
                    </a:lnTo>
                    <a:lnTo>
                      <a:pt x="630" y="79"/>
                    </a:lnTo>
                    <a:lnTo>
                      <a:pt x="705" y="51"/>
                    </a:lnTo>
                    <a:lnTo>
                      <a:pt x="783" y="30"/>
                    </a:lnTo>
                    <a:lnTo>
                      <a:pt x="863" y="14"/>
                    </a:lnTo>
                    <a:lnTo>
                      <a:pt x="946" y="4"/>
                    </a:lnTo>
                    <a:lnTo>
                      <a:pt x="10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6" name="Freeform 28">
                <a:extLst>
                  <a:ext uri="{FF2B5EF4-FFF2-40B4-BE49-F238E27FC236}">
                    <a16:creationId xmlns:a16="http://schemas.microsoft.com/office/drawing/2014/main" id="{E61C7751-C4D7-44E8-95B4-2B8A9ADA8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3075" y="1300163"/>
                <a:ext cx="14287" cy="36513"/>
              </a:xfrm>
              <a:custGeom>
                <a:avLst/>
                <a:gdLst>
                  <a:gd name="T0" fmla="*/ 65 w 130"/>
                  <a:gd name="T1" fmla="*/ 0 h 322"/>
                  <a:gd name="T2" fmla="*/ 65 w 130"/>
                  <a:gd name="T3" fmla="*/ 0 h 322"/>
                  <a:gd name="T4" fmla="*/ 82 w 130"/>
                  <a:gd name="T5" fmla="*/ 2 h 322"/>
                  <a:gd name="T6" fmla="*/ 98 w 130"/>
                  <a:gd name="T7" fmla="*/ 8 h 322"/>
                  <a:gd name="T8" fmla="*/ 111 w 130"/>
                  <a:gd name="T9" fmla="*/ 19 h 322"/>
                  <a:gd name="T10" fmla="*/ 121 w 130"/>
                  <a:gd name="T11" fmla="*/ 32 h 322"/>
                  <a:gd name="T12" fmla="*/ 128 w 130"/>
                  <a:gd name="T13" fmla="*/ 47 h 322"/>
                  <a:gd name="T14" fmla="*/ 130 w 130"/>
                  <a:gd name="T15" fmla="*/ 64 h 322"/>
                  <a:gd name="T16" fmla="*/ 130 w 130"/>
                  <a:gd name="T17" fmla="*/ 258 h 322"/>
                  <a:gd name="T18" fmla="*/ 128 w 130"/>
                  <a:gd name="T19" fmla="*/ 276 h 322"/>
                  <a:gd name="T20" fmla="*/ 121 w 130"/>
                  <a:gd name="T21" fmla="*/ 290 h 322"/>
                  <a:gd name="T22" fmla="*/ 111 w 130"/>
                  <a:gd name="T23" fmla="*/ 304 h 322"/>
                  <a:gd name="T24" fmla="*/ 98 w 130"/>
                  <a:gd name="T25" fmla="*/ 314 h 322"/>
                  <a:gd name="T26" fmla="*/ 82 w 130"/>
                  <a:gd name="T27" fmla="*/ 320 h 322"/>
                  <a:gd name="T28" fmla="*/ 65 w 130"/>
                  <a:gd name="T29" fmla="*/ 322 h 322"/>
                  <a:gd name="T30" fmla="*/ 48 w 130"/>
                  <a:gd name="T31" fmla="*/ 320 h 322"/>
                  <a:gd name="T32" fmla="*/ 32 w 130"/>
                  <a:gd name="T33" fmla="*/ 314 h 322"/>
                  <a:gd name="T34" fmla="*/ 19 w 130"/>
                  <a:gd name="T35" fmla="*/ 304 h 322"/>
                  <a:gd name="T36" fmla="*/ 8 w 130"/>
                  <a:gd name="T37" fmla="*/ 290 h 322"/>
                  <a:gd name="T38" fmla="*/ 2 w 130"/>
                  <a:gd name="T39" fmla="*/ 276 h 322"/>
                  <a:gd name="T40" fmla="*/ 0 w 130"/>
                  <a:gd name="T41" fmla="*/ 258 h 322"/>
                  <a:gd name="T42" fmla="*/ 0 w 130"/>
                  <a:gd name="T43" fmla="*/ 64 h 322"/>
                  <a:gd name="T44" fmla="*/ 2 w 130"/>
                  <a:gd name="T45" fmla="*/ 47 h 322"/>
                  <a:gd name="T46" fmla="*/ 8 w 130"/>
                  <a:gd name="T47" fmla="*/ 32 h 322"/>
                  <a:gd name="T48" fmla="*/ 19 w 130"/>
                  <a:gd name="T49" fmla="*/ 19 h 322"/>
                  <a:gd name="T50" fmla="*/ 32 w 130"/>
                  <a:gd name="T51" fmla="*/ 8 h 322"/>
                  <a:gd name="T52" fmla="*/ 48 w 130"/>
                  <a:gd name="T53" fmla="*/ 2 h 322"/>
                  <a:gd name="T54" fmla="*/ 65 w 130"/>
                  <a:gd name="T55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0" h="322">
                    <a:moveTo>
                      <a:pt x="65" y="0"/>
                    </a:moveTo>
                    <a:lnTo>
                      <a:pt x="65" y="0"/>
                    </a:lnTo>
                    <a:lnTo>
                      <a:pt x="82" y="2"/>
                    </a:lnTo>
                    <a:lnTo>
                      <a:pt x="98" y="8"/>
                    </a:lnTo>
                    <a:lnTo>
                      <a:pt x="111" y="19"/>
                    </a:lnTo>
                    <a:lnTo>
                      <a:pt x="121" y="32"/>
                    </a:lnTo>
                    <a:lnTo>
                      <a:pt x="128" y="47"/>
                    </a:lnTo>
                    <a:lnTo>
                      <a:pt x="130" y="64"/>
                    </a:lnTo>
                    <a:lnTo>
                      <a:pt x="130" y="258"/>
                    </a:lnTo>
                    <a:lnTo>
                      <a:pt x="128" y="276"/>
                    </a:lnTo>
                    <a:lnTo>
                      <a:pt x="121" y="290"/>
                    </a:lnTo>
                    <a:lnTo>
                      <a:pt x="111" y="304"/>
                    </a:lnTo>
                    <a:lnTo>
                      <a:pt x="98" y="314"/>
                    </a:lnTo>
                    <a:lnTo>
                      <a:pt x="82" y="320"/>
                    </a:lnTo>
                    <a:lnTo>
                      <a:pt x="65" y="322"/>
                    </a:lnTo>
                    <a:lnTo>
                      <a:pt x="48" y="320"/>
                    </a:lnTo>
                    <a:lnTo>
                      <a:pt x="32" y="314"/>
                    </a:lnTo>
                    <a:lnTo>
                      <a:pt x="19" y="304"/>
                    </a:lnTo>
                    <a:lnTo>
                      <a:pt x="8" y="290"/>
                    </a:lnTo>
                    <a:lnTo>
                      <a:pt x="2" y="276"/>
                    </a:lnTo>
                    <a:lnTo>
                      <a:pt x="0" y="258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7" name="Freeform 29">
                <a:extLst>
                  <a:ext uri="{FF2B5EF4-FFF2-40B4-BE49-F238E27FC236}">
                    <a16:creationId xmlns:a16="http://schemas.microsoft.com/office/drawing/2014/main" id="{53457F6E-9ED5-4C43-8853-F92DC45A74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8938" y="1320800"/>
                <a:ext cx="26987" cy="34925"/>
              </a:xfrm>
              <a:custGeom>
                <a:avLst/>
                <a:gdLst>
                  <a:gd name="T0" fmla="*/ 65 w 228"/>
                  <a:gd name="T1" fmla="*/ 0 h 298"/>
                  <a:gd name="T2" fmla="*/ 82 w 228"/>
                  <a:gd name="T3" fmla="*/ 2 h 298"/>
                  <a:gd name="T4" fmla="*/ 97 w 228"/>
                  <a:gd name="T5" fmla="*/ 9 h 298"/>
                  <a:gd name="T6" fmla="*/ 111 w 228"/>
                  <a:gd name="T7" fmla="*/ 19 h 298"/>
                  <a:gd name="T8" fmla="*/ 121 w 228"/>
                  <a:gd name="T9" fmla="*/ 33 h 298"/>
                  <a:gd name="T10" fmla="*/ 219 w 228"/>
                  <a:gd name="T11" fmla="*/ 201 h 298"/>
                  <a:gd name="T12" fmla="*/ 225 w 228"/>
                  <a:gd name="T13" fmla="*/ 217 h 298"/>
                  <a:gd name="T14" fmla="*/ 228 w 228"/>
                  <a:gd name="T15" fmla="*/ 234 h 298"/>
                  <a:gd name="T16" fmla="*/ 225 w 228"/>
                  <a:gd name="T17" fmla="*/ 250 h 298"/>
                  <a:gd name="T18" fmla="*/ 219 w 228"/>
                  <a:gd name="T19" fmla="*/ 265 h 298"/>
                  <a:gd name="T20" fmla="*/ 209 w 228"/>
                  <a:gd name="T21" fmla="*/ 279 h 298"/>
                  <a:gd name="T22" fmla="*/ 196 w 228"/>
                  <a:gd name="T23" fmla="*/ 290 h 298"/>
                  <a:gd name="T24" fmla="*/ 180 w 228"/>
                  <a:gd name="T25" fmla="*/ 296 h 298"/>
                  <a:gd name="T26" fmla="*/ 163 w 228"/>
                  <a:gd name="T27" fmla="*/ 298 h 298"/>
                  <a:gd name="T28" fmla="*/ 146 w 228"/>
                  <a:gd name="T29" fmla="*/ 296 h 298"/>
                  <a:gd name="T30" fmla="*/ 131 w 228"/>
                  <a:gd name="T31" fmla="*/ 290 h 298"/>
                  <a:gd name="T32" fmla="*/ 117 w 228"/>
                  <a:gd name="T33" fmla="*/ 279 h 298"/>
                  <a:gd name="T34" fmla="*/ 106 w 228"/>
                  <a:gd name="T35" fmla="*/ 265 h 298"/>
                  <a:gd name="T36" fmla="*/ 8 w 228"/>
                  <a:gd name="T37" fmla="*/ 97 h 298"/>
                  <a:gd name="T38" fmla="*/ 2 w 228"/>
                  <a:gd name="T39" fmla="*/ 82 h 298"/>
                  <a:gd name="T40" fmla="*/ 0 w 228"/>
                  <a:gd name="T41" fmla="*/ 65 h 298"/>
                  <a:gd name="T42" fmla="*/ 2 w 228"/>
                  <a:gd name="T43" fmla="*/ 49 h 298"/>
                  <a:gd name="T44" fmla="*/ 8 w 228"/>
                  <a:gd name="T45" fmla="*/ 33 h 298"/>
                  <a:gd name="T46" fmla="*/ 19 w 228"/>
                  <a:gd name="T47" fmla="*/ 20 h 298"/>
                  <a:gd name="T48" fmla="*/ 32 w 228"/>
                  <a:gd name="T49" fmla="*/ 10 h 298"/>
                  <a:gd name="T50" fmla="*/ 49 w 228"/>
                  <a:gd name="T51" fmla="*/ 2 h 298"/>
                  <a:gd name="T52" fmla="*/ 65 w 228"/>
                  <a:gd name="T53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98">
                    <a:moveTo>
                      <a:pt x="65" y="0"/>
                    </a:moveTo>
                    <a:lnTo>
                      <a:pt x="82" y="2"/>
                    </a:lnTo>
                    <a:lnTo>
                      <a:pt x="97" y="9"/>
                    </a:lnTo>
                    <a:lnTo>
                      <a:pt x="111" y="19"/>
                    </a:lnTo>
                    <a:lnTo>
                      <a:pt x="121" y="33"/>
                    </a:lnTo>
                    <a:lnTo>
                      <a:pt x="219" y="201"/>
                    </a:lnTo>
                    <a:lnTo>
                      <a:pt x="225" y="217"/>
                    </a:lnTo>
                    <a:lnTo>
                      <a:pt x="228" y="234"/>
                    </a:lnTo>
                    <a:lnTo>
                      <a:pt x="225" y="250"/>
                    </a:lnTo>
                    <a:lnTo>
                      <a:pt x="219" y="265"/>
                    </a:lnTo>
                    <a:lnTo>
                      <a:pt x="209" y="279"/>
                    </a:lnTo>
                    <a:lnTo>
                      <a:pt x="196" y="290"/>
                    </a:lnTo>
                    <a:lnTo>
                      <a:pt x="180" y="296"/>
                    </a:lnTo>
                    <a:lnTo>
                      <a:pt x="163" y="298"/>
                    </a:lnTo>
                    <a:lnTo>
                      <a:pt x="146" y="296"/>
                    </a:lnTo>
                    <a:lnTo>
                      <a:pt x="131" y="290"/>
                    </a:lnTo>
                    <a:lnTo>
                      <a:pt x="117" y="279"/>
                    </a:lnTo>
                    <a:lnTo>
                      <a:pt x="106" y="265"/>
                    </a:lnTo>
                    <a:lnTo>
                      <a:pt x="8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20"/>
                    </a:lnTo>
                    <a:lnTo>
                      <a:pt x="32" y="10"/>
                    </a:lnTo>
                    <a:lnTo>
                      <a:pt x="49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8" name="Freeform 30">
                <a:extLst>
                  <a:ext uri="{FF2B5EF4-FFF2-40B4-BE49-F238E27FC236}">
                    <a16:creationId xmlns:a16="http://schemas.microsoft.com/office/drawing/2014/main" id="{47F89264-5BA6-4E8B-8E17-91C398592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1382713"/>
                <a:ext cx="33337" cy="25400"/>
              </a:xfrm>
              <a:custGeom>
                <a:avLst/>
                <a:gdLst>
                  <a:gd name="T0" fmla="*/ 65 w 299"/>
                  <a:gd name="T1" fmla="*/ 0 h 226"/>
                  <a:gd name="T2" fmla="*/ 81 w 299"/>
                  <a:gd name="T3" fmla="*/ 2 h 226"/>
                  <a:gd name="T4" fmla="*/ 98 w 299"/>
                  <a:gd name="T5" fmla="*/ 8 h 226"/>
                  <a:gd name="T6" fmla="*/ 267 w 299"/>
                  <a:gd name="T7" fmla="*/ 104 h 226"/>
                  <a:gd name="T8" fmla="*/ 281 w 299"/>
                  <a:gd name="T9" fmla="*/ 116 h 226"/>
                  <a:gd name="T10" fmla="*/ 290 w 299"/>
                  <a:gd name="T11" fmla="*/ 129 h 226"/>
                  <a:gd name="T12" fmla="*/ 297 w 299"/>
                  <a:gd name="T13" fmla="*/ 144 h 226"/>
                  <a:gd name="T14" fmla="*/ 299 w 299"/>
                  <a:gd name="T15" fmla="*/ 160 h 226"/>
                  <a:gd name="T16" fmla="*/ 297 w 299"/>
                  <a:gd name="T17" fmla="*/ 177 h 226"/>
                  <a:gd name="T18" fmla="*/ 290 w 299"/>
                  <a:gd name="T19" fmla="*/ 193 h 226"/>
                  <a:gd name="T20" fmla="*/ 280 w 299"/>
                  <a:gd name="T21" fmla="*/ 207 h 226"/>
                  <a:gd name="T22" fmla="*/ 266 w 299"/>
                  <a:gd name="T23" fmla="*/ 217 h 226"/>
                  <a:gd name="T24" fmla="*/ 250 w 299"/>
                  <a:gd name="T25" fmla="*/ 224 h 226"/>
                  <a:gd name="T26" fmla="*/ 234 w 299"/>
                  <a:gd name="T27" fmla="*/ 226 h 226"/>
                  <a:gd name="T28" fmla="*/ 217 w 299"/>
                  <a:gd name="T29" fmla="*/ 224 h 226"/>
                  <a:gd name="T30" fmla="*/ 201 w 299"/>
                  <a:gd name="T31" fmla="*/ 216 h 226"/>
                  <a:gd name="T32" fmla="*/ 32 w 299"/>
                  <a:gd name="T33" fmla="*/ 120 h 226"/>
                  <a:gd name="T34" fmla="*/ 18 w 299"/>
                  <a:gd name="T35" fmla="*/ 110 h 226"/>
                  <a:gd name="T36" fmla="*/ 8 w 299"/>
                  <a:gd name="T37" fmla="*/ 96 h 226"/>
                  <a:gd name="T38" fmla="*/ 2 w 299"/>
                  <a:gd name="T39" fmla="*/ 81 h 226"/>
                  <a:gd name="T40" fmla="*/ 0 w 299"/>
                  <a:gd name="T41" fmla="*/ 64 h 226"/>
                  <a:gd name="T42" fmla="*/ 2 w 299"/>
                  <a:gd name="T43" fmla="*/ 47 h 226"/>
                  <a:gd name="T44" fmla="*/ 8 w 299"/>
                  <a:gd name="T45" fmla="*/ 31 h 226"/>
                  <a:gd name="T46" fmla="*/ 19 w 299"/>
                  <a:gd name="T47" fmla="*/ 18 h 226"/>
                  <a:gd name="T48" fmla="*/ 33 w 299"/>
                  <a:gd name="T49" fmla="*/ 8 h 226"/>
                  <a:gd name="T50" fmla="*/ 48 w 299"/>
                  <a:gd name="T51" fmla="*/ 2 h 226"/>
                  <a:gd name="T52" fmla="*/ 65 w 299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6">
                    <a:moveTo>
                      <a:pt x="65" y="0"/>
                    </a:moveTo>
                    <a:lnTo>
                      <a:pt x="81" y="2"/>
                    </a:lnTo>
                    <a:lnTo>
                      <a:pt x="98" y="8"/>
                    </a:lnTo>
                    <a:lnTo>
                      <a:pt x="267" y="104"/>
                    </a:lnTo>
                    <a:lnTo>
                      <a:pt x="281" y="116"/>
                    </a:lnTo>
                    <a:lnTo>
                      <a:pt x="290" y="129"/>
                    </a:lnTo>
                    <a:lnTo>
                      <a:pt x="297" y="144"/>
                    </a:lnTo>
                    <a:lnTo>
                      <a:pt x="299" y="160"/>
                    </a:lnTo>
                    <a:lnTo>
                      <a:pt x="297" y="177"/>
                    </a:lnTo>
                    <a:lnTo>
                      <a:pt x="290" y="193"/>
                    </a:lnTo>
                    <a:lnTo>
                      <a:pt x="280" y="207"/>
                    </a:lnTo>
                    <a:lnTo>
                      <a:pt x="266" y="217"/>
                    </a:lnTo>
                    <a:lnTo>
                      <a:pt x="250" y="224"/>
                    </a:lnTo>
                    <a:lnTo>
                      <a:pt x="234" y="226"/>
                    </a:lnTo>
                    <a:lnTo>
                      <a:pt x="217" y="224"/>
                    </a:lnTo>
                    <a:lnTo>
                      <a:pt x="201" y="216"/>
                    </a:lnTo>
                    <a:lnTo>
                      <a:pt x="32" y="120"/>
                    </a:lnTo>
                    <a:lnTo>
                      <a:pt x="18" y="110"/>
                    </a:lnTo>
                    <a:lnTo>
                      <a:pt x="8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1"/>
                    </a:lnTo>
                    <a:lnTo>
                      <a:pt x="19" y="18"/>
                    </a:lnTo>
                    <a:lnTo>
                      <a:pt x="33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9" name="Freeform 31">
                <a:extLst>
                  <a:ext uri="{FF2B5EF4-FFF2-40B4-BE49-F238E27FC236}">
                    <a16:creationId xmlns:a16="http://schemas.microsoft.com/office/drawing/2014/main" id="{AC1CDCCE-A150-4CA4-91C9-F77C3EFD3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6388" y="1463675"/>
                <a:ext cx="36512" cy="15875"/>
              </a:xfrm>
              <a:custGeom>
                <a:avLst/>
                <a:gdLst>
                  <a:gd name="T0" fmla="*/ 65 w 325"/>
                  <a:gd name="T1" fmla="*/ 0 h 129"/>
                  <a:gd name="T2" fmla="*/ 261 w 325"/>
                  <a:gd name="T3" fmla="*/ 0 h 129"/>
                  <a:gd name="T4" fmla="*/ 278 w 325"/>
                  <a:gd name="T5" fmla="*/ 3 h 129"/>
                  <a:gd name="T6" fmla="*/ 294 w 325"/>
                  <a:gd name="T7" fmla="*/ 9 h 129"/>
                  <a:gd name="T8" fmla="*/ 306 w 325"/>
                  <a:gd name="T9" fmla="*/ 19 h 129"/>
                  <a:gd name="T10" fmla="*/ 317 w 325"/>
                  <a:gd name="T11" fmla="*/ 32 h 129"/>
                  <a:gd name="T12" fmla="*/ 323 w 325"/>
                  <a:gd name="T13" fmla="*/ 47 h 129"/>
                  <a:gd name="T14" fmla="*/ 325 w 325"/>
                  <a:gd name="T15" fmla="*/ 65 h 129"/>
                  <a:gd name="T16" fmla="*/ 323 w 325"/>
                  <a:gd name="T17" fmla="*/ 82 h 129"/>
                  <a:gd name="T18" fmla="*/ 317 w 325"/>
                  <a:gd name="T19" fmla="*/ 97 h 129"/>
                  <a:gd name="T20" fmla="*/ 306 w 325"/>
                  <a:gd name="T21" fmla="*/ 110 h 129"/>
                  <a:gd name="T22" fmla="*/ 294 w 325"/>
                  <a:gd name="T23" fmla="*/ 120 h 129"/>
                  <a:gd name="T24" fmla="*/ 278 w 325"/>
                  <a:gd name="T25" fmla="*/ 127 h 129"/>
                  <a:gd name="T26" fmla="*/ 261 w 325"/>
                  <a:gd name="T27" fmla="*/ 129 h 129"/>
                  <a:gd name="T28" fmla="*/ 65 w 325"/>
                  <a:gd name="T29" fmla="*/ 129 h 129"/>
                  <a:gd name="T30" fmla="*/ 48 w 325"/>
                  <a:gd name="T31" fmla="*/ 127 h 129"/>
                  <a:gd name="T32" fmla="*/ 33 w 325"/>
                  <a:gd name="T33" fmla="*/ 120 h 129"/>
                  <a:gd name="T34" fmla="*/ 19 w 325"/>
                  <a:gd name="T35" fmla="*/ 110 h 129"/>
                  <a:gd name="T36" fmla="*/ 10 w 325"/>
                  <a:gd name="T37" fmla="*/ 97 h 129"/>
                  <a:gd name="T38" fmla="*/ 2 w 325"/>
                  <a:gd name="T39" fmla="*/ 82 h 129"/>
                  <a:gd name="T40" fmla="*/ 0 w 325"/>
                  <a:gd name="T41" fmla="*/ 65 h 129"/>
                  <a:gd name="T42" fmla="*/ 2 w 325"/>
                  <a:gd name="T43" fmla="*/ 47 h 129"/>
                  <a:gd name="T44" fmla="*/ 10 w 325"/>
                  <a:gd name="T45" fmla="*/ 32 h 129"/>
                  <a:gd name="T46" fmla="*/ 19 w 325"/>
                  <a:gd name="T47" fmla="*/ 19 h 129"/>
                  <a:gd name="T48" fmla="*/ 33 w 325"/>
                  <a:gd name="T49" fmla="*/ 9 h 129"/>
                  <a:gd name="T50" fmla="*/ 48 w 325"/>
                  <a:gd name="T51" fmla="*/ 3 h 129"/>
                  <a:gd name="T52" fmla="*/ 65 w 325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5" h="129">
                    <a:moveTo>
                      <a:pt x="65" y="0"/>
                    </a:moveTo>
                    <a:lnTo>
                      <a:pt x="261" y="0"/>
                    </a:lnTo>
                    <a:lnTo>
                      <a:pt x="278" y="3"/>
                    </a:lnTo>
                    <a:lnTo>
                      <a:pt x="294" y="9"/>
                    </a:lnTo>
                    <a:lnTo>
                      <a:pt x="306" y="19"/>
                    </a:lnTo>
                    <a:lnTo>
                      <a:pt x="317" y="32"/>
                    </a:lnTo>
                    <a:lnTo>
                      <a:pt x="323" y="47"/>
                    </a:lnTo>
                    <a:lnTo>
                      <a:pt x="325" y="65"/>
                    </a:lnTo>
                    <a:lnTo>
                      <a:pt x="323" y="82"/>
                    </a:lnTo>
                    <a:lnTo>
                      <a:pt x="317" y="97"/>
                    </a:lnTo>
                    <a:lnTo>
                      <a:pt x="306" y="110"/>
                    </a:lnTo>
                    <a:lnTo>
                      <a:pt x="294" y="120"/>
                    </a:lnTo>
                    <a:lnTo>
                      <a:pt x="278" y="127"/>
                    </a:lnTo>
                    <a:lnTo>
                      <a:pt x="261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3" y="120"/>
                    </a:lnTo>
                    <a:lnTo>
                      <a:pt x="19" y="110"/>
                    </a:lnTo>
                    <a:lnTo>
                      <a:pt x="10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10" y="32"/>
                    </a:lnTo>
                    <a:lnTo>
                      <a:pt x="19" y="19"/>
                    </a:lnTo>
                    <a:lnTo>
                      <a:pt x="33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0" name="Freeform 32">
                <a:extLst>
                  <a:ext uri="{FF2B5EF4-FFF2-40B4-BE49-F238E27FC236}">
                    <a16:creationId xmlns:a16="http://schemas.microsoft.com/office/drawing/2014/main" id="{83EDE3A9-F83F-424A-858E-5762FD241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8613" y="1536700"/>
                <a:ext cx="33337" cy="25400"/>
              </a:xfrm>
              <a:custGeom>
                <a:avLst/>
                <a:gdLst>
                  <a:gd name="T0" fmla="*/ 234 w 299"/>
                  <a:gd name="T1" fmla="*/ 0 h 227"/>
                  <a:gd name="T2" fmla="*/ 251 w 299"/>
                  <a:gd name="T3" fmla="*/ 3 h 227"/>
                  <a:gd name="T4" fmla="*/ 266 w 299"/>
                  <a:gd name="T5" fmla="*/ 9 h 227"/>
                  <a:gd name="T6" fmla="*/ 280 w 299"/>
                  <a:gd name="T7" fmla="*/ 19 h 227"/>
                  <a:gd name="T8" fmla="*/ 290 w 299"/>
                  <a:gd name="T9" fmla="*/ 33 h 227"/>
                  <a:gd name="T10" fmla="*/ 297 w 299"/>
                  <a:gd name="T11" fmla="*/ 49 h 227"/>
                  <a:gd name="T12" fmla="*/ 299 w 299"/>
                  <a:gd name="T13" fmla="*/ 66 h 227"/>
                  <a:gd name="T14" fmla="*/ 297 w 299"/>
                  <a:gd name="T15" fmla="*/ 82 h 227"/>
                  <a:gd name="T16" fmla="*/ 290 w 299"/>
                  <a:gd name="T17" fmla="*/ 97 h 227"/>
                  <a:gd name="T18" fmla="*/ 280 w 299"/>
                  <a:gd name="T19" fmla="*/ 111 h 227"/>
                  <a:gd name="T20" fmla="*/ 267 w 299"/>
                  <a:gd name="T21" fmla="*/ 122 h 227"/>
                  <a:gd name="T22" fmla="*/ 98 w 299"/>
                  <a:gd name="T23" fmla="*/ 218 h 227"/>
                  <a:gd name="T24" fmla="*/ 82 w 299"/>
                  <a:gd name="T25" fmla="*/ 224 h 227"/>
                  <a:gd name="T26" fmla="*/ 65 w 299"/>
                  <a:gd name="T27" fmla="*/ 227 h 227"/>
                  <a:gd name="T28" fmla="*/ 48 w 299"/>
                  <a:gd name="T29" fmla="*/ 224 h 227"/>
                  <a:gd name="T30" fmla="*/ 33 w 299"/>
                  <a:gd name="T31" fmla="*/ 219 h 227"/>
                  <a:gd name="T32" fmla="*/ 19 w 299"/>
                  <a:gd name="T33" fmla="*/ 208 h 227"/>
                  <a:gd name="T34" fmla="*/ 8 w 299"/>
                  <a:gd name="T35" fmla="*/ 195 h 227"/>
                  <a:gd name="T36" fmla="*/ 2 w 299"/>
                  <a:gd name="T37" fmla="*/ 179 h 227"/>
                  <a:gd name="T38" fmla="*/ 0 w 299"/>
                  <a:gd name="T39" fmla="*/ 162 h 227"/>
                  <a:gd name="T40" fmla="*/ 2 w 299"/>
                  <a:gd name="T41" fmla="*/ 146 h 227"/>
                  <a:gd name="T42" fmla="*/ 8 w 299"/>
                  <a:gd name="T43" fmla="*/ 130 h 227"/>
                  <a:gd name="T44" fmla="*/ 18 w 299"/>
                  <a:gd name="T45" fmla="*/ 117 h 227"/>
                  <a:gd name="T46" fmla="*/ 32 w 299"/>
                  <a:gd name="T47" fmla="*/ 107 h 227"/>
                  <a:gd name="T48" fmla="*/ 201 w 299"/>
                  <a:gd name="T49" fmla="*/ 10 h 227"/>
                  <a:gd name="T50" fmla="*/ 218 w 299"/>
                  <a:gd name="T51" fmla="*/ 2 h 227"/>
                  <a:gd name="T52" fmla="*/ 234 w 299"/>
                  <a:gd name="T5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7">
                    <a:moveTo>
                      <a:pt x="234" y="0"/>
                    </a:moveTo>
                    <a:lnTo>
                      <a:pt x="251" y="3"/>
                    </a:lnTo>
                    <a:lnTo>
                      <a:pt x="266" y="9"/>
                    </a:lnTo>
                    <a:lnTo>
                      <a:pt x="280" y="19"/>
                    </a:lnTo>
                    <a:lnTo>
                      <a:pt x="290" y="33"/>
                    </a:lnTo>
                    <a:lnTo>
                      <a:pt x="297" y="49"/>
                    </a:lnTo>
                    <a:lnTo>
                      <a:pt x="299" y="66"/>
                    </a:lnTo>
                    <a:lnTo>
                      <a:pt x="297" y="82"/>
                    </a:lnTo>
                    <a:lnTo>
                      <a:pt x="290" y="97"/>
                    </a:lnTo>
                    <a:lnTo>
                      <a:pt x="280" y="111"/>
                    </a:lnTo>
                    <a:lnTo>
                      <a:pt x="267" y="122"/>
                    </a:lnTo>
                    <a:lnTo>
                      <a:pt x="98" y="218"/>
                    </a:lnTo>
                    <a:lnTo>
                      <a:pt x="82" y="224"/>
                    </a:lnTo>
                    <a:lnTo>
                      <a:pt x="65" y="227"/>
                    </a:lnTo>
                    <a:lnTo>
                      <a:pt x="48" y="224"/>
                    </a:lnTo>
                    <a:lnTo>
                      <a:pt x="33" y="219"/>
                    </a:lnTo>
                    <a:lnTo>
                      <a:pt x="19" y="208"/>
                    </a:lnTo>
                    <a:lnTo>
                      <a:pt x="8" y="195"/>
                    </a:lnTo>
                    <a:lnTo>
                      <a:pt x="2" y="179"/>
                    </a:lnTo>
                    <a:lnTo>
                      <a:pt x="0" y="162"/>
                    </a:lnTo>
                    <a:lnTo>
                      <a:pt x="2" y="146"/>
                    </a:lnTo>
                    <a:lnTo>
                      <a:pt x="8" y="130"/>
                    </a:lnTo>
                    <a:lnTo>
                      <a:pt x="18" y="117"/>
                    </a:lnTo>
                    <a:lnTo>
                      <a:pt x="32" y="107"/>
                    </a:lnTo>
                    <a:lnTo>
                      <a:pt x="201" y="10"/>
                    </a:lnTo>
                    <a:lnTo>
                      <a:pt x="218" y="2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1" name="Freeform 33">
                <a:extLst>
                  <a:ext uri="{FF2B5EF4-FFF2-40B4-BE49-F238E27FC236}">
                    <a16:creationId xmlns:a16="http://schemas.microsoft.com/office/drawing/2014/main" id="{7A24F6EA-76EF-46C7-BD49-DD63CBF79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6900" y="1536700"/>
                <a:ext cx="34925" cy="25400"/>
              </a:xfrm>
              <a:custGeom>
                <a:avLst/>
                <a:gdLst>
                  <a:gd name="T0" fmla="*/ 65 w 299"/>
                  <a:gd name="T1" fmla="*/ 0 h 227"/>
                  <a:gd name="T2" fmla="*/ 82 w 299"/>
                  <a:gd name="T3" fmla="*/ 2 h 227"/>
                  <a:gd name="T4" fmla="*/ 98 w 299"/>
                  <a:gd name="T5" fmla="*/ 10 h 227"/>
                  <a:gd name="T6" fmla="*/ 267 w 299"/>
                  <a:gd name="T7" fmla="*/ 107 h 227"/>
                  <a:gd name="T8" fmla="*/ 281 w 299"/>
                  <a:gd name="T9" fmla="*/ 117 h 227"/>
                  <a:gd name="T10" fmla="*/ 290 w 299"/>
                  <a:gd name="T11" fmla="*/ 130 h 227"/>
                  <a:gd name="T12" fmla="*/ 297 w 299"/>
                  <a:gd name="T13" fmla="*/ 146 h 227"/>
                  <a:gd name="T14" fmla="*/ 299 w 299"/>
                  <a:gd name="T15" fmla="*/ 162 h 227"/>
                  <a:gd name="T16" fmla="*/ 297 w 299"/>
                  <a:gd name="T17" fmla="*/ 179 h 227"/>
                  <a:gd name="T18" fmla="*/ 290 w 299"/>
                  <a:gd name="T19" fmla="*/ 195 h 227"/>
                  <a:gd name="T20" fmla="*/ 280 w 299"/>
                  <a:gd name="T21" fmla="*/ 208 h 227"/>
                  <a:gd name="T22" fmla="*/ 266 w 299"/>
                  <a:gd name="T23" fmla="*/ 219 h 227"/>
                  <a:gd name="T24" fmla="*/ 251 w 299"/>
                  <a:gd name="T25" fmla="*/ 224 h 227"/>
                  <a:gd name="T26" fmla="*/ 234 w 299"/>
                  <a:gd name="T27" fmla="*/ 227 h 227"/>
                  <a:gd name="T28" fmla="*/ 217 w 299"/>
                  <a:gd name="T29" fmla="*/ 224 h 227"/>
                  <a:gd name="T30" fmla="*/ 201 w 299"/>
                  <a:gd name="T31" fmla="*/ 218 h 227"/>
                  <a:gd name="T32" fmla="*/ 32 w 299"/>
                  <a:gd name="T33" fmla="*/ 122 h 227"/>
                  <a:gd name="T34" fmla="*/ 19 w 299"/>
                  <a:gd name="T35" fmla="*/ 111 h 227"/>
                  <a:gd name="T36" fmla="*/ 8 w 299"/>
                  <a:gd name="T37" fmla="*/ 97 h 227"/>
                  <a:gd name="T38" fmla="*/ 2 w 299"/>
                  <a:gd name="T39" fmla="*/ 82 h 227"/>
                  <a:gd name="T40" fmla="*/ 0 w 299"/>
                  <a:gd name="T41" fmla="*/ 66 h 227"/>
                  <a:gd name="T42" fmla="*/ 2 w 299"/>
                  <a:gd name="T43" fmla="*/ 49 h 227"/>
                  <a:gd name="T44" fmla="*/ 8 w 299"/>
                  <a:gd name="T45" fmla="*/ 33 h 227"/>
                  <a:gd name="T46" fmla="*/ 19 w 299"/>
                  <a:gd name="T47" fmla="*/ 19 h 227"/>
                  <a:gd name="T48" fmla="*/ 33 w 299"/>
                  <a:gd name="T49" fmla="*/ 9 h 227"/>
                  <a:gd name="T50" fmla="*/ 48 w 299"/>
                  <a:gd name="T51" fmla="*/ 3 h 227"/>
                  <a:gd name="T52" fmla="*/ 65 w 299"/>
                  <a:gd name="T53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7">
                    <a:moveTo>
                      <a:pt x="65" y="0"/>
                    </a:moveTo>
                    <a:lnTo>
                      <a:pt x="82" y="2"/>
                    </a:lnTo>
                    <a:lnTo>
                      <a:pt x="98" y="10"/>
                    </a:lnTo>
                    <a:lnTo>
                      <a:pt x="267" y="107"/>
                    </a:lnTo>
                    <a:lnTo>
                      <a:pt x="281" y="117"/>
                    </a:lnTo>
                    <a:lnTo>
                      <a:pt x="290" y="130"/>
                    </a:lnTo>
                    <a:lnTo>
                      <a:pt x="297" y="146"/>
                    </a:lnTo>
                    <a:lnTo>
                      <a:pt x="299" y="162"/>
                    </a:lnTo>
                    <a:lnTo>
                      <a:pt x="297" y="179"/>
                    </a:lnTo>
                    <a:lnTo>
                      <a:pt x="290" y="195"/>
                    </a:lnTo>
                    <a:lnTo>
                      <a:pt x="280" y="208"/>
                    </a:lnTo>
                    <a:lnTo>
                      <a:pt x="266" y="219"/>
                    </a:lnTo>
                    <a:lnTo>
                      <a:pt x="251" y="224"/>
                    </a:lnTo>
                    <a:lnTo>
                      <a:pt x="234" y="227"/>
                    </a:lnTo>
                    <a:lnTo>
                      <a:pt x="217" y="224"/>
                    </a:lnTo>
                    <a:lnTo>
                      <a:pt x="201" y="218"/>
                    </a:lnTo>
                    <a:lnTo>
                      <a:pt x="32" y="122"/>
                    </a:lnTo>
                    <a:lnTo>
                      <a:pt x="19" y="111"/>
                    </a:lnTo>
                    <a:lnTo>
                      <a:pt x="8" y="97"/>
                    </a:lnTo>
                    <a:lnTo>
                      <a:pt x="2" y="82"/>
                    </a:lnTo>
                    <a:lnTo>
                      <a:pt x="0" y="66"/>
                    </a:lnTo>
                    <a:lnTo>
                      <a:pt x="2" y="49"/>
                    </a:lnTo>
                    <a:lnTo>
                      <a:pt x="8" y="33"/>
                    </a:lnTo>
                    <a:lnTo>
                      <a:pt x="19" y="19"/>
                    </a:lnTo>
                    <a:lnTo>
                      <a:pt x="33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2" name="Freeform 34">
                <a:extLst>
                  <a:ext uri="{FF2B5EF4-FFF2-40B4-BE49-F238E27FC236}">
                    <a16:creationId xmlns:a16="http://schemas.microsoft.com/office/drawing/2014/main" id="{AB9CCCAB-E115-4AD3-BD38-CDF5A5968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5950" y="1463675"/>
                <a:ext cx="38100" cy="15875"/>
              </a:xfrm>
              <a:custGeom>
                <a:avLst/>
                <a:gdLst>
                  <a:gd name="T0" fmla="*/ 65 w 326"/>
                  <a:gd name="T1" fmla="*/ 0 h 129"/>
                  <a:gd name="T2" fmla="*/ 261 w 326"/>
                  <a:gd name="T3" fmla="*/ 0 h 129"/>
                  <a:gd name="T4" fmla="*/ 278 w 326"/>
                  <a:gd name="T5" fmla="*/ 3 h 129"/>
                  <a:gd name="T6" fmla="*/ 294 w 326"/>
                  <a:gd name="T7" fmla="*/ 9 h 129"/>
                  <a:gd name="T8" fmla="*/ 306 w 326"/>
                  <a:gd name="T9" fmla="*/ 19 h 129"/>
                  <a:gd name="T10" fmla="*/ 316 w 326"/>
                  <a:gd name="T11" fmla="*/ 32 h 129"/>
                  <a:gd name="T12" fmla="*/ 324 w 326"/>
                  <a:gd name="T13" fmla="*/ 47 h 129"/>
                  <a:gd name="T14" fmla="*/ 326 w 326"/>
                  <a:gd name="T15" fmla="*/ 65 h 129"/>
                  <a:gd name="T16" fmla="*/ 324 w 326"/>
                  <a:gd name="T17" fmla="*/ 82 h 129"/>
                  <a:gd name="T18" fmla="*/ 316 w 326"/>
                  <a:gd name="T19" fmla="*/ 97 h 129"/>
                  <a:gd name="T20" fmla="*/ 306 w 326"/>
                  <a:gd name="T21" fmla="*/ 110 h 129"/>
                  <a:gd name="T22" fmla="*/ 294 w 326"/>
                  <a:gd name="T23" fmla="*/ 120 h 129"/>
                  <a:gd name="T24" fmla="*/ 278 w 326"/>
                  <a:gd name="T25" fmla="*/ 127 h 129"/>
                  <a:gd name="T26" fmla="*/ 261 w 326"/>
                  <a:gd name="T27" fmla="*/ 129 h 129"/>
                  <a:gd name="T28" fmla="*/ 65 w 326"/>
                  <a:gd name="T29" fmla="*/ 129 h 129"/>
                  <a:gd name="T30" fmla="*/ 48 w 326"/>
                  <a:gd name="T31" fmla="*/ 127 h 129"/>
                  <a:gd name="T32" fmla="*/ 32 w 326"/>
                  <a:gd name="T33" fmla="*/ 120 h 129"/>
                  <a:gd name="T34" fmla="*/ 19 w 326"/>
                  <a:gd name="T35" fmla="*/ 110 h 129"/>
                  <a:gd name="T36" fmla="*/ 9 w 326"/>
                  <a:gd name="T37" fmla="*/ 97 h 129"/>
                  <a:gd name="T38" fmla="*/ 2 w 326"/>
                  <a:gd name="T39" fmla="*/ 82 h 129"/>
                  <a:gd name="T40" fmla="*/ 0 w 326"/>
                  <a:gd name="T41" fmla="*/ 65 h 129"/>
                  <a:gd name="T42" fmla="*/ 2 w 326"/>
                  <a:gd name="T43" fmla="*/ 47 h 129"/>
                  <a:gd name="T44" fmla="*/ 9 w 326"/>
                  <a:gd name="T45" fmla="*/ 32 h 129"/>
                  <a:gd name="T46" fmla="*/ 19 w 326"/>
                  <a:gd name="T47" fmla="*/ 19 h 129"/>
                  <a:gd name="T48" fmla="*/ 32 w 326"/>
                  <a:gd name="T49" fmla="*/ 9 h 129"/>
                  <a:gd name="T50" fmla="*/ 48 w 326"/>
                  <a:gd name="T51" fmla="*/ 3 h 129"/>
                  <a:gd name="T52" fmla="*/ 65 w 326"/>
                  <a:gd name="T53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6" h="129">
                    <a:moveTo>
                      <a:pt x="65" y="0"/>
                    </a:moveTo>
                    <a:lnTo>
                      <a:pt x="261" y="0"/>
                    </a:lnTo>
                    <a:lnTo>
                      <a:pt x="278" y="3"/>
                    </a:lnTo>
                    <a:lnTo>
                      <a:pt x="294" y="9"/>
                    </a:lnTo>
                    <a:lnTo>
                      <a:pt x="306" y="19"/>
                    </a:lnTo>
                    <a:lnTo>
                      <a:pt x="316" y="32"/>
                    </a:lnTo>
                    <a:lnTo>
                      <a:pt x="324" y="47"/>
                    </a:lnTo>
                    <a:lnTo>
                      <a:pt x="326" y="65"/>
                    </a:lnTo>
                    <a:lnTo>
                      <a:pt x="324" y="82"/>
                    </a:lnTo>
                    <a:lnTo>
                      <a:pt x="316" y="97"/>
                    </a:lnTo>
                    <a:lnTo>
                      <a:pt x="306" y="110"/>
                    </a:lnTo>
                    <a:lnTo>
                      <a:pt x="294" y="120"/>
                    </a:lnTo>
                    <a:lnTo>
                      <a:pt x="278" y="127"/>
                    </a:lnTo>
                    <a:lnTo>
                      <a:pt x="261" y="129"/>
                    </a:lnTo>
                    <a:lnTo>
                      <a:pt x="65" y="129"/>
                    </a:lnTo>
                    <a:lnTo>
                      <a:pt x="48" y="127"/>
                    </a:lnTo>
                    <a:lnTo>
                      <a:pt x="32" y="120"/>
                    </a:lnTo>
                    <a:lnTo>
                      <a:pt x="19" y="110"/>
                    </a:lnTo>
                    <a:lnTo>
                      <a:pt x="9" y="97"/>
                    </a:lnTo>
                    <a:lnTo>
                      <a:pt x="2" y="82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3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3" name="Freeform 35">
                <a:extLst>
                  <a:ext uri="{FF2B5EF4-FFF2-40B4-BE49-F238E27FC236}">
                    <a16:creationId xmlns:a16="http://schemas.microsoft.com/office/drawing/2014/main" id="{57243C19-628A-493E-A13F-2B1972C3E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6900" y="1382713"/>
                <a:ext cx="34925" cy="25400"/>
              </a:xfrm>
              <a:custGeom>
                <a:avLst/>
                <a:gdLst>
                  <a:gd name="T0" fmla="*/ 234 w 299"/>
                  <a:gd name="T1" fmla="*/ 0 h 226"/>
                  <a:gd name="T2" fmla="*/ 251 w 299"/>
                  <a:gd name="T3" fmla="*/ 2 h 226"/>
                  <a:gd name="T4" fmla="*/ 266 w 299"/>
                  <a:gd name="T5" fmla="*/ 8 h 226"/>
                  <a:gd name="T6" fmla="*/ 280 w 299"/>
                  <a:gd name="T7" fmla="*/ 18 h 226"/>
                  <a:gd name="T8" fmla="*/ 290 w 299"/>
                  <a:gd name="T9" fmla="*/ 31 h 226"/>
                  <a:gd name="T10" fmla="*/ 297 w 299"/>
                  <a:gd name="T11" fmla="*/ 47 h 226"/>
                  <a:gd name="T12" fmla="*/ 299 w 299"/>
                  <a:gd name="T13" fmla="*/ 64 h 226"/>
                  <a:gd name="T14" fmla="*/ 297 w 299"/>
                  <a:gd name="T15" fmla="*/ 81 h 226"/>
                  <a:gd name="T16" fmla="*/ 290 w 299"/>
                  <a:gd name="T17" fmla="*/ 96 h 226"/>
                  <a:gd name="T18" fmla="*/ 281 w 299"/>
                  <a:gd name="T19" fmla="*/ 110 h 226"/>
                  <a:gd name="T20" fmla="*/ 267 w 299"/>
                  <a:gd name="T21" fmla="*/ 120 h 226"/>
                  <a:gd name="T22" fmla="*/ 98 w 299"/>
                  <a:gd name="T23" fmla="*/ 216 h 226"/>
                  <a:gd name="T24" fmla="*/ 82 w 299"/>
                  <a:gd name="T25" fmla="*/ 224 h 226"/>
                  <a:gd name="T26" fmla="*/ 65 w 299"/>
                  <a:gd name="T27" fmla="*/ 226 h 226"/>
                  <a:gd name="T28" fmla="*/ 49 w 299"/>
                  <a:gd name="T29" fmla="*/ 224 h 226"/>
                  <a:gd name="T30" fmla="*/ 33 w 299"/>
                  <a:gd name="T31" fmla="*/ 217 h 226"/>
                  <a:gd name="T32" fmla="*/ 19 w 299"/>
                  <a:gd name="T33" fmla="*/ 207 h 226"/>
                  <a:gd name="T34" fmla="*/ 8 w 299"/>
                  <a:gd name="T35" fmla="*/ 193 h 226"/>
                  <a:gd name="T36" fmla="*/ 2 w 299"/>
                  <a:gd name="T37" fmla="*/ 177 h 226"/>
                  <a:gd name="T38" fmla="*/ 0 w 299"/>
                  <a:gd name="T39" fmla="*/ 160 h 226"/>
                  <a:gd name="T40" fmla="*/ 2 w 299"/>
                  <a:gd name="T41" fmla="*/ 144 h 226"/>
                  <a:gd name="T42" fmla="*/ 8 w 299"/>
                  <a:gd name="T43" fmla="*/ 129 h 226"/>
                  <a:gd name="T44" fmla="*/ 19 w 299"/>
                  <a:gd name="T45" fmla="*/ 116 h 226"/>
                  <a:gd name="T46" fmla="*/ 32 w 299"/>
                  <a:gd name="T47" fmla="*/ 104 h 226"/>
                  <a:gd name="T48" fmla="*/ 201 w 299"/>
                  <a:gd name="T49" fmla="*/ 8 h 226"/>
                  <a:gd name="T50" fmla="*/ 218 w 299"/>
                  <a:gd name="T51" fmla="*/ 2 h 226"/>
                  <a:gd name="T52" fmla="*/ 234 w 299"/>
                  <a:gd name="T5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9" h="226">
                    <a:moveTo>
                      <a:pt x="234" y="0"/>
                    </a:moveTo>
                    <a:lnTo>
                      <a:pt x="251" y="2"/>
                    </a:lnTo>
                    <a:lnTo>
                      <a:pt x="266" y="8"/>
                    </a:lnTo>
                    <a:lnTo>
                      <a:pt x="280" y="18"/>
                    </a:lnTo>
                    <a:lnTo>
                      <a:pt x="290" y="31"/>
                    </a:lnTo>
                    <a:lnTo>
                      <a:pt x="297" y="47"/>
                    </a:lnTo>
                    <a:lnTo>
                      <a:pt x="299" y="64"/>
                    </a:lnTo>
                    <a:lnTo>
                      <a:pt x="297" y="81"/>
                    </a:lnTo>
                    <a:lnTo>
                      <a:pt x="290" y="96"/>
                    </a:lnTo>
                    <a:lnTo>
                      <a:pt x="281" y="110"/>
                    </a:lnTo>
                    <a:lnTo>
                      <a:pt x="267" y="120"/>
                    </a:lnTo>
                    <a:lnTo>
                      <a:pt x="98" y="216"/>
                    </a:lnTo>
                    <a:lnTo>
                      <a:pt x="82" y="224"/>
                    </a:lnTo>
                    <a:lnTo>
                      <a:pt x="65" y="226"/>
                    </a:lnTo>
                    <a:lnTo>
                      <a:pt x="49" y="224"/>
                    </a:lnTo>
                    <a:lnTo>
                      <a:pt x="33" y="217"/>
                    </a:lnTo>
                    <a:lnTo>
                      <a:pt x="19" y="207"/>
                    </a:lnTo>
                    <a:lnTo>
                      <a:pt x="8" y="193"/>
                    </a:lnTo>
                    <a:lnTo>
                      <a:pt x="2" y="177"/>
                    </a:lnTo>
                    <a:lnTo>
                      <a:pt x="0" y="160"/>
                    </a:lnTo>
                    <a:lnTo>
                      <a:pt x="2" y="144"/>
                    </a:lnTo>
                    <a:lnTo>
                      <a:pt x="8" y="129"/>
                    </a:lnTo>
                    <a:lnTo>
                      <a:pt x="19" y="116"/>
                    </a:lnTo>
                    <a:lnTo>
                      <a:pt x="32" y="104"/>
                    </a:lnTo>
                    <a:lnTo>
                      <a:pt x="201" y="8"/>
                    </a:lnTo>
                    <a:lnTo>
                      <a:pt x="218" y="2"/>
                    </a:lnTo>
                    <a:lnTo>
                      <a:pt x="2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Freeform 36">
                <a:extLst>
                  <a:ext uri="{FF2B5EF4-FFF2-40B4-BE49-F238E27FC236}">
                    <a16:creationId xmlns:a16="http://schemas.microsoft.com/office/drawing/2014/main" id="{0C7034CF-1E6B-4908-A101-150F5AC70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4513" y="1320800"/>
                <a:ext cx="25400" cy="34925"/>
              </a:xfrm>
              <a:custGeom>
                <a:avLst/>
                <a:gdLst>
                  <a:gd name="T0" fmla="*/ 162 w 228"/>
                  <a:gd name="T1" fmla="*/ 0 h 297"/>
                  <a:gd name="T2" fmla="*/ 179 w 228"/>
                  <a:gd name="T3" fmla="*/ 2 h 297"/>
                  <a:gd name="T4" fmla="*/ 195 w 228"/>
                  <a:gd name="T5" fmla="*/ 10 h 297"/>
                  <a:gd name="T6" fmla="*/ 209 w 228"/>
                  <a:gd name="T7" fmla="*/ 20 h 297"/>
                  <a:gd name="T8" fmla="*/ 219 w 228"/>
                  <a:gd name="T9" fmla="*/ 33 h 297"/>
                  <a:gd name="T10" fmla="*/ 226 w 228"/>
                  <a:gd name="T11" fmla="*/ 49 h 297"/>
                  <a:gd name="T12" fmla="*/ 228 w 228"/>
                  <a:gd name="T13" fmla="*/ 65 h 297"/>
                  <a:gd name="T14" fmla="*/ 226 w 228"/>
                  <a:gd name="T15" fmla="*/ 82 h 297"/>
                  <a:gd name="T16" fmla="*/ 219 w 228"/>
                  <a:gd name="T17" fmla="*/ 97 h 297"/>
                  <a:gd name="T18" fmla="*/ 121 w 228"/>
                  <a:gd name="T19" fmla="*/ 265 h 297"/>
                  <a:gd name="T20" fmla="*/ 111 w 228"/>
                  <a:gd name="T21" fmla="*/ 279 h 297"/>
                  <a:gd name="T22" fmla="*/ 97 w 228"/>
                  <a:gd name="T23" fmla="*/ 290 h 297"/>
                  <a:gd name="T24" fmla="*/ 82 w 228"/>
                  <a:gd name="T25" fmla="*/ 295 h 297"/>
                  <a:gd name="T26" fmla="*/ 65 w 228"/>
                  <a:gd name="T27" fmla="*/ 297 h 297"/>
                  <a:gd name="T28" fmla="*/ 49 w 228"/>
                  <a:gd name="T29" fmla="*/ 295 h 297"/>
                  <a:gd name="T30" fmla="*/ 33 w 228"/>
                  <a:gd name="T31" fmla="*/ 289 h 297"/>
                  <a:gd name="T32" fmla="*/ 18 w 228"/>
                  <a:gd name="T33" fmla="*/ 278 h 297"/>
                  <a:gd name="T34" fmla="*/ 9 w 228"/>
                  <a:gd name="T35" fmla="*/ 265 h 297"/>
                  <a:gd name="T36" fmla="*/ 2 w 228"/>
                  <a:gd name="T37" fmla="*/ 250 h 297"/>
                  <a:gd name="T38" fmla="*/ 0 w 228"/>
                  <a:gd name="T39" fmla="*/ 234 h 297"/>
                  <a:gd name="T40" fmla="*/ 2 w 228"/>
                  <a:gd name="T41" fmla="*/ 217 h 297"/>
                  <a:gd name="T42" fmla="*/ 9 w 228"/>
                  <a:gd name="T43" fmla="*/ 201 h 297"/>
                  <a:gd name="T44" fmla="*/ 106 w 228"/>
                  <a:gd name="T45" fmla="*/ 33 h 297"/>
                  <a:gd name="T46" fmla="*/ 117 w 228"/>
                  <a:gd name="T47" fmla="*/ 19 h 297"/>
                  <a:gd name="T48" fmla="*/ 131 w 228"/>
                  <a:gd name="T49" fmla="*/ 9 h 297"/>
                  <a:gd name="T50" fmla="*/ 146 w 228"/>
                  <a:gd name="T51" fmla="*/ 2 h 297"/>
                  <a:gd name="T52" fmla="*/ 162 w 228"/>
                  <a:gd name="T53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297">
                    <a:moveTo>
                      <a:pt x="162" y="0"/>
                    </a:moveTo>
                    <a:lnTo>
                      <a:pt x="179" y="2"/>
                    </a:lnTo>
                    <a:lnTo>
                      <a:pt x="195" y="10"/>
                    </a:lnTo>
                    <a:lnTo>
                      <a:pt x="209" y="20"/>
                    </a:lnTo>
                    <a:lnTo>
                      <a:pt x="219" y="33"/>
                    </a:lnTo>
                    <a:lnTo>
                      <a:pt x="226" y="49"/>
                    </a:lnTo>
                    <a:lnTo>
                      <a:pt x="228" y="65"/>
                    </a:lnTo>
                    <a:lnTo>
                      <a:pt x="226" y="82"/>
                    </a:lnTo>
                    <a:lnTo>
                      <a:pt x="219" y="97"/>
                    </a:lnTo>
                    <a:lnTo>
                      <a:pt x="121" y="265"/>
                    </a:lnTo>
                    <a:lnTo>
                      <a:pt x="111" y="279"/>
                    </a:lnTo>
                    <a:lnTo>
                      <a:pt x="97" y="290"/>
                    </a:lnTo>
                    <a:lnTo>
                      <a:pt x="82" y="295"/>
                    </a:lnTo>
                    <a:lnTo>
                      <a:pt x="65" y="297"/>
                    </a:lnTo>
                    <a:lnTo>
                      <a:pt x="49" y="295"/>
                    </a:lnTo>
                    <a:lnTo>
                      <a:pt x="33" y="289"/>
                    </a:lnTo>
                    <a:lnTo>
                      <a:pt x="18" y="278"/>
                    </a:lnTo>
                    <a:lnTo>
                      <a:pt x="9" y="265"/>
                    </a:lnTo>
                    <a:lnTo>
                      <a:pt x="2" y="250"/>
                    </a:lnTo>
                    <a:lnTo>
                      <a:pt x="0" y="234"/>
                    </a:lnTo>
                    <a:lnTo>
                      <a:pt x="2" y="217"/>
                    </a:lnTo>
                    <a:lnTo>
                      <a:pt x="9" y="201"/>
                    </a:lnTo>
                    <a:lnTo>
                      <a:pt x="106" y="33"/>
                    </a:lnTo>
                    <a:lnTo>
                      <a:pt x="117" y="19"/>
                    </a:lnTo>
                    <a:lnTo>
                      <a:pt x="131" y="9"/>
                    </a:lnTo>
                    <a:lnTo>
                      <a:pt x="146" y="2"/>
                    </a:lnTo>
                    <a:lnTo>
                      <a:pt x="1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Freeform 37">
                <a:extLst>
                  <a:ext uri="{FF2B5EF4-FFF2-40B4-BE49-F238E27FC236}">
                    <a16:creationId xmlns:a16="http://schemas.microsoft.com/office/drawing/2014/main" id="{181E9594-FD2D-498D-88E0-91DFB257B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3" y="1409700"/>
                <a:ext cx="34925" cy="114300"/>
              </a:xfrm>
              <a:custGeom>
                <a:avLst/>
                <a:gdLst>
                  <a:gd name="T0" fmla="*/ 157 w 313"/>
                  <a:gd name="T1" fmla="*/ 0 h 1007"/>
                  <a:gd name="T2" fmla="*/ 189 w 313"/>
                  <a:gd name="T3" fmla="*/ 2 h 1007"/>
                  <a:gd name="T4" fmla="*/ 216 w 313"/>
                  <a:gd name="T5" fmla="*/ 7 h 1007"/>
                  <a:gd name="T6" fmla="*/ 242 w 313"/>
                  <a:gd name="T7" fmla="*/ 17 h 1007"/>
                  <a:gd name="T8" fmla="*/ 263 w 313"/>
                  <a:gd name="T9" fmla="*/ 31 h 1007"/>
                  <a:gd name="T10" fmla="*/ 281 w 313"/>
                  <a:gd name="T11" fmla="*/ 48 h 1007"/>
                  <a:gd name="T12" fmla="*/ 295 w 313"/>
                  <a:gd name="T13" fmla="*/ 68 h 1007"/>
                  <a:gd name="T14" fmla="*/ 306 w 313"/>
                  <a:gd name="T15" fmla="*/ 92 h 1007"/>
                  <a:gd name="T16" fmla="*/ 311 w 313"/>
                  <a:gd name="T17" fmla="*/ 120 h 1007"/>
                  <a:gd name="T18" fmla="*/ 313 w 313"/>
                  <a:gd name="T19" fmla="*/ 152 h 1007"/>
                  <a:gd name="T20" fmla="*/ 313 w 313"/>
                  <a:gd name="T21" fmla="*/ 380 h 1007"/>
                  <a:gd name="T22" fmla="*/ 312 w 313"/>
                  <a:gd name="T23" fmla="*/ 411 h 1007"/>
                  <a:gd name="T24" fmla="*/ 309 w 313"/>
                  <a:gd name="T25" fmla="*/ 442 h 1007"/>
                  <a:gd name="T26" fmla="*/ 306 w 313"/>
                  <a:gd name="T27" fmla="*/ 473 h 1007"/>
                  <a:gd name="T28" fmla="*/ 244 w 313"/>
                  <a:gd name="T29" fmla="*/ 934 h 1007"/>
                  <a:gd name="T30" fmla="*/ 240 w 313"/>
                  <a:gd name="T31" fmla="*/ 956 h 1007"/>
                  <a:gd name="T32" fmla="*/ 232 w 313"/>
                  <a:gd name="T33" fmla="*/ 974 h 1007"/>
                  <a:gd name="T34" fmla="*/ 223 w 313"/>
                  <a:gd name="T35" fmla="*/ 987 h 1007"/>
                  <a:gd name="T36" fmla="*/ 210 w 313"/>
                  <a:gd name="T37" fmla="*/ 996 h 1007"/>
                  <a:gd name="T38" fmla="*/ 195 w 313"/>
                  <a:gd name="T39" fmla="*/ 1002 h 1007"/>
                  <a:gd name="T40" fmla="*/ 177 w 313"/>
                  <a:gd name="T41" fmla="*/ 1006 h 1007"/>
                  <a:gd name="T42" fmla="*/ 157 w 313"/>
                  <a:gd name="T43" fmla="*/ 1007 h 1007"/>
                  <a:gd name="T44" fmla="*/ 137 w 313"/>
                  <a:gd name="T45" fmla="*/ 1006 h 1007"/>
                  <a:gd name="T46" fmla="*/ 118 w 313"/>
                  <a:gd name="T47" fmla="*/ 1002 h 1007"/>
                  <a:gd name="T48" fmla="*/ 104 w 313"/>
                  <a:gd name="T49" fmla="*/ 996 h 1007"/>
                  <a:gd name="T50" fmla="*/ 91 w 313"/>
                  <a:gd name="T51" fmla="*/ 987 h 1007"/>
                  <a:gd name="T52" fmla="*/ 81 w 313"/>
                  <a:gd name="T53" fmla="*/ 974 h 1007"/>
                  <a:gd name="T54" fmla="*/ 74 w 313"/>
                  <a:gd name="T55" fmla="*/ 956 h 1007"/>
                  <a:gd name="T56" fmla="*/ 70 w 313"/>
                  <a:gd name="T57" fmla="*/ 934 h 1007"/>
                  <a:gd name="T58" fmla="*/ 8 w 313"/>
                  <a:gd name="T59" fmla="*/ 473 h 1007"/>
                  <a:gd name="T60" fmla="*/ 5 w 313"/>
                  <a:gd name="T61" fmla="*/ 442 h 1007"/>
                  <a:gd name="T62" fmla="*/ 1 w 313"/>
                  <a:gd name="T63" fmla="*/ 411 h 1007"/>
                  <a:gd name="T64" fmla="*/ 0 w 313"/>
                  <a:gd name="T65" fmla="*/ 380 h 1007"/>
                  <a:gd name="T66" fmla="*/ 0 w 313"/>
                  <a:gd name="T67" fmla="*/ 152 h 1007"/>
                  <a:gd name="T68" fmla="*/ 3 w 313"/>
                  <a:gd name="T69" fmla="*/ 120 h 1007"/>
                  <a:gd name="T70" fmla="*/ 8 w 313"/>
                  <a:gd name="T71" fmla="*/ 92 h 1007"/>
                  <a:gd name="T72" fmla="*/ 18 w 313"/>
                  <a:gd name="T73" fmla="*/ 68 h 1007"/>
                  <a:gd name="T74" fmla="*/ 32 w 313"/>
                  <a:gd name="T75" fmla="*/ 48 h 1007"/>
                  <a:gd name="T76" fmla="*/ 50 w 313"/>
                  <a:gd name="T77" fmla="*/ 31 h 1007"/>
                  <a:gd name="T78" fmla="*/ 72 w 313"/>
                  <a:gd name="T79" fmla="*/ 17 h 1007"/>
                  <a:gd name="T80" fmla="*/ 97 w 313"/>
                  <a:gd name="T81" fmla="*/ 7 h 1007"/>
                  <a:gd name="T82" fmla="*/ 125 w 313"/>
                  <a:gd name="T83" fmla="*/ 2 h 1007"/>
                  <a:gd name="T84" fmla="*/ 157 w 313"/>
                  <a:gd name="T85" fmla="*/ 0 h 1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3" h="1007">
                    <a:moveTo>
                      <a:pt x="157" y="0"/>
                    </a:moveTo>
                    <a:lnTo>
                      <a:pt x="189" y="2"/>
                    </a:lnTo>
                    <a:lnTo>
                      <a:pt x="216" y="7"/>
                    </a:lnTo>
                    <a:lnTo>
                      <a:pt x="242" y="17"/>
                    </a:lnTo>
                    <a:lnTo>
                      <a:pt x="263" y="31"/>
                    </a:lnTo>
                    <a:lnTo>
                      <a:pt x="281" y="48"/>
                    </a:lnTo>
                    <a:lnTo>
                      <a:pt x="295" y="68"/>
                    </a:lnTo>
                    <a:lnTo>
                      <a:pt x="306" y="92"/>
                    </a:lnTo>
                    <a:lnTo>
                      <a:pt x="311" y="120"/>
                    </a:lnTo>
                    <a:lnTo>
                      <a:pt x="313" y="152"/>
                    </a:lnTo>
                    <a:lnTo>
                      <a:pt x="313" y="380"/>
                    </a:lnTo>
                    <a:lnTo>
                      <a:pt x="312" y="411"/>
                    </a:lnTo>
                    <a:lnTo>
                      <a:pt x="309" y="442"/>
                    </a:lnTo>
                    <a:lnTo>
                      <a:pt x="306" y="473"/>
                    </a:lnTo>
                    <a:lnTo>
                      <a:pt x="244" y="934"/>
                    </a:lnTo>
                    <a:lnTo>
                      <a:pt x="240" y="956"/>
                    </a:lnTo>
                    <a:lnTo>
                      <a:pt x="232" y="974"/>
                    </a:lnTo>
                    <a:lnTo>
                      <a:pt x="223" y="987"/>
                    </a:lnTo>
                    <a:lnTo>
                      <a:pt x="210" y="996"/>
                    </a:lnTo>
                    <a:lnTo>
                      <a:pt x="195" y="1002"/>
                    </a:lnTo>
                    <a:lnTo>
                      <a:pt x="177" y="1006"/>
                    </a:lnTo>
                    <a:lnTo>
                      <a:pt x="157" y="1007"/>
                    </a:lnTo>
                    <a:lnTo>
                      <a:pt x="137" y="1006"/>
                    </a:lnTo>
                    <a:lnTo>
                      <a:pt x="118" y="1002"/>
                    </a:lnTo>
                    <a:lnTo>
                      <a:pt x="104" y="996"/>
                    </a:lnTo>
                    <a:lnTo>
                      <a:pt x="91" y="987"/>
                    </a:lnTo>
                    <a:lnTo>
                      <a:pt x="81" y="974"/>
                    </a:lnTo>
                    <a:lnTo>
                      <a:pt x="74" y="956"/>
                    </a:lnTo>
                    <a:lnTo>
                      <a:pt x="70" y="934"/>
                    </a:lnTo>
                    <a:lnTo>
                      <a:pt x="8" y="473"/>
                    </a:lnTo>
                    <a:lnTo>
                      <a:pt x="5" y="442"/>
                    </a:lnTo>
                    <a:lnTo>
                      <a:pt x="1" y="411"/>
                    </a:lnTo>
                    <a:lnTo>
                      <a:pt x="0" y="380"/>
                    </a:lnTo>
                    <a:lnTo>
                      <a:pt x="0" y="152"/>
                    </a:lnTo>
                    <a:lnTo>
                      <a:pt x="3" y="120"/>
                    </a:lnTo>
                    <a:lnTo>
                      <a:pt x="8" y="92"/>
                    </a:lnTo>
                    <a:lnTo>
                      <a:pt x="18" y="68"/>
                    </a:lnTo>
                    <a:lnTo>
                      <a:pt x="32" y="48"/>
                    </a:lnTo>
                    <a:lnTo>
                      <a:pt x="50" y="31"/>
                    </a:lnTo>
                    <a:lnTo>
                      <a:pt x="72" y="17"/>
                    </a:lnTo>
                    <a:lnTo>
                      <a:pt x="97" y="7"/>
                    </a:lnTo>
                    <a:lnTo>
                      <a:pt x="125" y="2"/>
                    </a:lnTo>
                    <a:lnTo>
                      <a:pt x="1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38">
                <a:extLst>
                  <a:ext uri="{FF2B5EF4-FFF2-40B4-BE49-F238E27FC236}">
                    <a16:creationId xmlns:a16="http://schemas.microsoft.com/office/drawing/2014/main" id="{10FA38C1-C872-4105-BF49-6A14A7F8C5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1963" y="1538288"/>
                <a:ext cx="36512" cy="36513"/>
              </a:xfrm>
              <a:custGeom>
                <a:avLst/>
                <a:gdLst>
                  <a:gd name="T0" fmla="*/ 163 w 326"/>
                  <a:gd name="T1" fmla="*/ 0 h 323"/>
                  <a:gd name="T2" fmla="*/ 196 w 326"/>
                  <a:gd name="T3" fmla="*/ 4 h 323"/>
                  <a:gd name="T4" fmla="*/ 226 w 326"/>
                  <a:gd name="T5" fmla="*/ 13 h 323"/>
                  <a:gd name="T6" fmla="*/ 253 w 326"/>
                  <a:gd name="T7" fmla="*/ 28 h 323"/>
                  <a:gd name="T8" fmla="*/ 278 w 326"/>
                  <a:gd name="T9" fmla="*/ 47 h 323"/>
                  <a:gd name="T10" fmla="*/ 298 w 326"/>
                  <a:gd name="T11" fmla="*/ 71 h 323"/>
                  <a:gd name="T12" fmla="*/ 313 w 326"/>
                  <a:gd name="T13" fmla="*/ 99 h 323"/>
                  <a:gd name="T14" fmla="*/ 322 w 326"/>
                  <a:gd name="T15" fmla="*/ 129 h 323"/>
                  <a:gd name="T16" fmla="*/ 326 w 326"/>
                  <a:gd name="T17" fmla="*/ 161 h 323"/>
                  <a:gd name="T18" fmla="*/ 322 w 326"/>
                  <a:gd name="T19" fmla="*/ 194 h 323"/>
                  <a:gd name="T20" fmla="*/ 313 w 326"/>
                  <a:gd name="T21" fmla="*/ 225 h 323"/>
                  <a:gd name="T22" fmla="*/ 298 w 326"/>
                  <a:gd name="T23" fmla="*/ 252 h 323"/>
                  <a:gd name="T24" fmla="*/ 278 w 326"/>
                  <a:gd name="T25" fmla="*/ 275 h 323"/>
                  <a:gd name="T26" fmla="*/ 253 w 326"/>
                  <a:gd name="T27" fmla="*/ 295 h 323"/>
                  <a:gd name="T28" fmla="*/ 226 w 326"/>
                  <a:gd name="T29" fmla="*/ 310 h 323"/>
                  <a:gd name="T30" fmla="*/ 196 w 326"/>
                  <a:gd name="T31" fmla="*/ 320 h 323"/>
                  <a:gd name="T32" fmla="*/ 163 w 326"/>
                  <a:gd name="T33" fmla="*/ 323 h 323"/>
                  <a:gd name="T34" fmla="*/ 130 w 326"/>
                  <a:gd name="T35" fmla="*/ 320 h 323"/>
                  <a:gd name="T36" fmla="*/ 100 w 326"/>
                  <a:gd name="T37" fmla="*/ 310 h 323"/>
                  <a:gd name="T38" fmla="*/ 72 w 326"/>
                  <a:gd name="T39" fmla="*/ 295 h 323"/>
                  <a:gd name="T40" fmla="*/ 48 w 326"/>
                  <a:gd name="T41" fmla="*/ 275 h 323"/>
                  <a:gd name="T42" fmla="*/ 28 w 326"/>
                  <a:gd name="T43" fmla="*/ 252 h 323"/>
                  <a:gd name="T44" fmla="*/ 13 w 326"/>
                  <a:gd name="T45" fmla="*/ 225 h 323"/>
                  <a:gd name="T46" fmla="*/ 3 w 326"/>
                  <a:gd name="T47" fmla="*/ 194 h 323"/>
                  <a:gd name="T48" fmla="*/ 0 w 326"/>
                  <a:gd name="T49" fmla="*/ 161 h 323"/>
                  <a:gd name="T50" fmla="*/ 3 w 326"/>
                  <a:gd name="T51" fmla="*/ 129 h 323"/>
                  <a:gd name="T52" fmla="*/ 13 w 326"/>
                  <a:gd name="T53" fmla="*/ 99 h 323"/>
                  <a:gd name="T54" fmla="*/ 28 w 326"/>
                  <a:gd name="T55" fmla="*/ 71 h 323"/>
                  <a:gd name="T56" fmla="*/ 48 w 326"/>
                  <a:gd name="T57" fmla="*/ 47 h 323"/>
                  <a:gd name="T58" fmla="*/ 72 w 326"/>
                  <a:gd name="T59" fmla="*/ 28 h 323"/>
                  <a:gd name="T60" fmla="*/ 100 w 326"/>
                  <a:gd name="T61" fmla="*/ 13 h 323"/>
                  <a:gd name="T62" fmla="*/ 130 w 326"/>
                  <a:gd name="T63" fmla="*/ 4 h 323"/>
                  <a:gd name="T64" fmla="*/ 163 w 326"/>
                  <a:gd name="T65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6" h="323">
                    <a:moveTo>
                      <a:pt x="163" y="0"/>
                    </a:moveTo>
                    <a:lnTo>
                      <a:pt x="196" y="4"/>
                    </a:lnTo>
                    <a:lnTo>
                      <a:pt x="226" y="13"/>
                    </a:lnTo>
                    <a:lnTo>
                      <a:pt x="253" y="28"/>
                    </a:lnTo>
                    <a:lnTo>
                      <a:pt x="278" y="47"/>
                    </a:lnTo>
                    <a:lnTo>
                      <a:pt x="298" y="71"/>
                    </a:lnTo>
                    <a:lnTo>
                      <a:pt x="313" y="99"/>
                    </a:lnTo>
                    <a:lnTo>
                      <a:pt x="322" y="129"/>
                    </a:lnTo>
                    <a:lnTo>
                      <a:pt x="326" y="161"/>
                    </a:lnTo>
                    <a:lnTo>
                      <a:pt x="322" y="194"/>
                    </a:lnTo>
                    <a:lnTo>
                      <a:pt x="313" y="225"/>
                    </a:lnTo>
                    <a:lnTo>
                      <a:pt x="298" y="252"/>
                    </a:lnTo>
                    <a:lnTo>
                      <a:pt x="278" y="275"/>
                    </a:lnTo>
                    <a:lnTo>
                      <a:pt x="253" y="295"/>
                    </a:lnTo>
                    <a:lnTo>
                      <a:pt x="226" y="310"/>
                    </a:lnTo>
                    <a:lnTo>
                      <a:pt x="196" y="320"/>
                    </a:lnTo>
                    <a:lnTo>
                      <a:pt x="163" y="323"/>
                    </a:lnTo>
                    <a:lnTo>
                      <a:pt x="130" y="320"/>
                    </a:lnTo>
                    <a:lnTo>
                      <a:pt x="100" y="310"/>
                    </a:lnTo>
                    <a:lnTo>
                      <a:pt x="72" y="295"/>
                    </a:lnTo>
                    <a:lnTo>
                      <a:pt x="48" y="275"/>
                    </a:lnTo>
                    <a:lnTo>
                      <a:pt x="28" y="252"/>
                    </a:lnTo>
                    <a:lnTo>
                      <a:pt x="13" y="225"/>
                    </a:lnTo>
                    <a:lnTo>
                      <a:pt x="3" y="194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9"/>
                    </a:lnTo>
                    <a:lnTo>
                      <a:pt x="28" y="71"/>
                    </a:lnTo>
                    <a:lnTo>
                      <a:pt x="48" y="47"/>
                    </a:lnTo>
                    <a:lnTo>
                      <a:pt x="72" y="28"/>
                    </a:lnTo>
                    <a:lnTo>
                      <a:pt x="100" y="13"/>
                    </a:lnTo>
                    <a:lnTo>
                      <a:pt x="130" y="4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366F39A-5AF8-41FF-8EAD-4FBB703A235D}"/>
              </a:ext>
            </a:extLst>
          </p:cNvPr>
          <p:cNvGrpSpPr/>
          <p:nvPr/>
        </p:nvGrpSpPr>
        <p:grpSpPr>
          <a:xfrm rot="11974706">
            <a:off x="-4227998" y="-2699938"/>
            <a:ext cx="1522898" cy="1937938"/>
            <a:chOff x="2997200" y="769938"/>
            <a:chExt cx="5232401" cy="5481084"/>
          </a:xfrm>
        </p:grpSpPr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7A4D0BDC-2E74-4BEF-957C-5A0835C4C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501" y="769938"/>
              <a:ext cx="673100" cy="641350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  <a:close/>
                </a:path>
              </a:pathLst>
            </a:custGeom>
            <a:solidFill>
              <a:srgbClr val="BCA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ABFA458D-96FB-40CD-BABE-C0DEDBBD8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501" y="769938"/>
              <a:ext cx="673100" cy="641350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3E0DFF53-24F2-4667-A307-909BC3DF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4926013"/>
              <a:ext cx="1268413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  <a:close/>
                </a:path>
              </a:pathLst>
            </a:custGeom>
            <a:solidFill>
              <a:srgbClr val="D3A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4A7C8087-CAB0-4BF9-ACB6-580FA3854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200" y="4926013"/>
              <a:ext cx="1268413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01C99B24-82BB-4B90-A704-58A68F9B3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4019550"/>
              <a:ext cx="1249363" cy="1290638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4 w 675"/>
                <a:gd name="T5" fmla="*/ 613 h 697"/>
                <a:gd name="T6" fmla="*/ 14 w 675"/>
                <a:gd name="T7" fmla="*/ 651 h 697"/>
                <a:gd name="T8" fmla="*/ 51 w 675"/>
                <a:gd name="T9" fmla="*/ 686 h 697"/>
                <a:gd name="T10" fmla="*/ 88 w 675"/>
                <a:gd name="T11" fmla="*/ 694 h 697"/>
                <a:gd name="T12" fmla="*/ 139 w 675"/>
                <a:gd name="T13" fmla="*/ 678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6" y="574"/>
                    <a:pt x="0" y="597"/>
                    <a:pt x="4" y="613"/>
                  </a:cubicBezTo>
                  <a:cubicBezTo>
                    <a:pt x="14" y="651"/>
                    <a:pt x="14" y="651"/>
                    <a:pt x="14" y="651"/>
                  </a:cubicBezTo>
                  <a:cubicBezTo>
                    <a:pt x="18" y="667"/>
                    <a:pt x="35" y="683"/>
                    <a:pt x="51" y="686"/>
                  </a:cubicBezTo>
                  <a:cubicBezTo>
                    <a:pt x="88" y="694"/>
                    <a:pt x="88" y="694"/>
                    <a:pt x="88" y="694"/>
                  </a:cubicBezTo>
                  <a:cubicBezTo>
                    <a:pt x="105" y="697"/>
                    <a:pt x="128" y="690"/>
                    <a:pt x="139" y="678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0B0327F6-FEE1-43BF-B349-5E1915E5D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5" y="4235450"/>
              <a:ext cx="1249363" cy="1289050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5 w 675"/>
                <a:gd name="T5" fmla="*/ 613 h 697"/>
                <a:gd name="T6" fmla="*/ 14 w 675"/>
                <a:gd name="T7" fmla="*/ 650 h 697"/>
                <a:gd name="T8" fmla="*/ 51 w 675"/>
                <a:gd name="T9" fmla="*/ 686 h 697"/>
                <a:gd name="T10" fmla="*/ 89 w 675"/>
                <a:gd name="T11" fmla="*/ 693 h 697"/>
                <a:gd name="T12" fmla="*/ 139 w 675"/>
                <a:gd name="T13" fmla="*/ 677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7" y="574"/>
                    <a:pt x="0" y="597"/>
                    <a:pt x="5" y="613"/>
                  </a:cubicBezTo>
                  <a:cubicBezTo>
                    <a:pt x="14" y="650"/>
                    <a:pt x="14" y="650"/>
                    <a:pt x="14" y="650"/>
                  </a:cubicBezTo>
                  <a:cubicBezTo>
                    <a:pt x="18" y="666"/>
                    <a:pt x="35" y="682"/>
                    <a:pt x="51" y="686"/>
                  </a:cubicBezTo>
                  <a:cubicBezTo>
                    <a:pt x="89" y="693"/>
                    <a:pt x="89" y="693"/>
                    <a:pt x="89" y="693"/>
                  </a:cubicBezTo>
                  <a:cubicBezTo>
                    <a:pt x="105" y="697"/>
                    <a:pt x="128" y="689"/>
                    <a:pt x="139" y="677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E6734ED2-7BD6-4237-9A2D-B413526D7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0" y="4449763"/>
              <a:ext cx="1247775" cy="1287463"/>
            </a:xfrm>
            <a:custGeom>
              <a:avLst/>
              <a:gdLst>
                <a:gd name="T0" fmla="*/ 553 w 674"/>
                <a:gd name="T1" fmla="*/ 0 h 696"/>
                <a:gd name="T2" fmla="*/ 17 w 674"/>
                <a:gd name="T3" fmla="*/ 561 h 696"/>
                <a:gd name="T4" fmla="*/ 4 w 674"/>
                <a:gd name="T5" fmla="*/ 613 h 696"/>
                <a:gd name="T6" fmla="*/ 13 w 674"/>
                <a:gd name="T7" fmla="*/ 650 h 696"/>
                <a:gd name="T8" fmla="*/ 50 w 674"/>
                <a:gd name="T9" fmla="*/ 685 h 696"/>
                <a:gd name="T10" fmla="*/ 88 w 674"/>
                <a:gd name="T11" fmla="*/ 693 h 696"/>
                <a:gd name="T12" fmla="*/ 138 w 674"/>
                <a:gd name="T13" fmla="*/ 677 h 696"/>
                <a:gd name="T14" fmla="*/ 674 w 674"/>
                <a:gd name="T15" fmla="*/ 115 h 696"/>
                <a:gd name="T16" fmla="*/ 553 w 674"/>
                <a:gd name="T1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4" h="696">
                  <a:moveTo>
                    <a:pt x="553" y="0"/>
                  </a:moveTo>
                  <a:cubicBezTo>
                    <a:pt x="17" y="561"/>
                    <a:pt x="17" y="561"/>
                    <a:pt x="17" y="561"/>
                  </a:cubicBezTo>
                  <a:cubicBezTo>
                    <a:pt x="6" y="573"/>
                    <a:pt x="0" y="597"/>
                    <a:pt x="4" y="613"/>
                  </a:cubicBezTo>
                  <a:cubicBezTo>
                    <a:pt x="13" y="650"/>
                    <a:pt x="13" y="650"/>
                    <a:pt x="13" y="650"/>
                  </a:cubicBezTo>
                  <a:cubicBezTo>
                    <a:pt x="17" y="666"/>
                    <a:pt x="34" y="682"/>
                    <a:pt x="50" y="685"/>
                  </a:cubicBezTo>
                  <a:cubicBezTo>
                    <a:pt x="88" y="693"/>
                    <a:pt x="88" y="693"/>
                    <a:pt x="88" y="693"/>
                  </a:cubicBezTo>
                  <a:cubicBezTo>
                    <a:pt x="104" y="696"/>
                    <a:pt x="127" y="689"/>
                    <a:pt x="138" y="677"/>
                  </a:cubicBezTo>
                  <a:cubicBezTo>
                    <a:pt x="674" y="115"/>
                    <a:pt x="674" y="115"/>
                    <a:pt x="674" y="115"/>
                  </a:cubicBezTo>
                  <a:cubicBezTo>
                    <a:pt x="553" y="0"/>
                    <a:pt x="553" y="0"/>
                    <a:pt x="553" y="0"/>
                  </a:cubicBezTo>
                </a:path>
              </a:pathLst>
            </a:custGeom>
            <a:solidFill>
              <a:srgbClr val="B23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Freeform 14">
              <a:extLst>
                <a:ext uri="{FF2B5EF4-FFF2-40B4-BE49-F238E27FC236}">
                  <a16:creationId xmlns:a16="http://schemas.microsoft.com/office/drawing/2014/main" id="{F80E669A-7DD2-4642-B497-3991E7559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2963863"/>
              <a:ext cx="1231900" cy="1271588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15">
              <a:extLst>
                <a:ext uri="{FF2B5EF4-FFF2-40B4-BE49-F238E27FC236}">
                  <a16:creationId xmlns:a16="http://schemas.microsoft.com/office/drawing/2014/main" id="{920CE882-3C90-498C-BE16-18FB08CB0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13" y="2963863"/>
              <a:ext cx="1231900" cy="1271588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5B4763F7-1508-4850-8CDF-558BF617C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3178175"/>
              <a:ext cx="1231900" cy="1271588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Freeform 17">
              <a:extLst>
                <a:ext uri="{FF2B5EF4-FFF2-40B4-BE49-F238E27FC236}">
                  <a16:creationId xmlns:a16="http://schemas.microsoft.com/office/drawing/2014/main" id="{8C3D3D43-16D0-47F6-9422-B7BE42070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50" y="3178175"/>
              <a:ext cx="1231900" cy="1271588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Freeform 18">
              <a:extLst>
                <a:ext uri="{FF2B5EF4-FFF2-40B4-BE49-F238E27FC236}">
                  <a16:creationId xmlns:a16="http://schemas.microsoft.com/office/drawing/2014/main" id="{CE8491FC-BBC0-4C0A-82CE-C9379DF9C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392488"/>
              <a:ext cx="1231900" cy="1270000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  <a:close/>
                </a:path>
              </a:pathLst>
            </a:custGeom>
            <a:solidFill>
              <a:srgbClr val="013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Freeform 19">
              <a:extLst>
                <a:ext uri="{FF2B5EF4-FFF2-40B4-BE49-F238E27FC236}">
                  <a16:creationId xmlns:a16="http://schemas.microsoft.com/office/drawing/2014/main" id="{475373C2-53AD-404C-B7AA-2BD441B8D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392488"/>
              <a:ext cx="1231900" cy="1270000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Freeform 20">
              <a:extLst>
                <a:ext uri="{FF2B5EF4-FFF2-40B4-BE49-F238E27FC236}">
                  <a16:creationId xmlns:a16="http://schemas.microsoft.com/office/drawing/2014/main" id="{B11C76F5-D48E-45D7-850B-C377D6782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1908175"/>
              <a:ext cx="1233488" cy="1270000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6C2B43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21">
              <a:extLst>
                <a:ext uri="{FF2B5EF4-FFF2-40B4-BE49-F238E27FC236}">
                  <a16:creationId xmlns:a16="http://schemas.microsoft.com/office/drawing/2014/main" id="{BE54A81B-83A9-4528-B8B8-28FD9A815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8" y="1908175"/>
              <a:ext cx="1233488" cy="1270000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Freeform 22">
              <a:extLst>
                <a:ext uri="{FF2B5EF4-FFF2-40B4-BE49-F238E27FC236}">
                  <a16:creationId xmlns:a16="http://schemas.microsoft.com/office/drawing/2014/main" id="{F6850A96-51FC-4C40-8315-DAFDD8F8F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120900"/>
              <a:ext cx="1233488" cy="1271588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  <a:close/>
                </a:path>
              </a:pathLst>
            </a:custGeom>
            <a:solidFill>
              <a:srgbClr val="6C2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Freeform 23">
              <a:extLst>
                <a:ext uri="{FF2B5EF4-FFF2-40B4-BE49-F238E27FC236}">
                  <a16:creationId xmlns:a16="http://schemas.microsoft.com/office/drawing/2014/main" id="{AF86DAD9-D0B2-4E49-BE82-E1963A2B2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2120900"/>
              <a:ext cx="1233488" cy="1271588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Freeform 24">
              <a:extLst>
                <a:ext uri="{FF2B5EF4-FFF2-40B4-BE49-F238E27FC236}">
                  <a16:creationId xmlns:a16="http://schemas.microsoft.com/office/drawing/2014/main" id="{005CB73A-D493-43DE-8759-930127441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1" y="2335213"/>
              <a:ext cx="1233488" cy="1270000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0F8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5">
              <a:extLst>
                <a:ext uri="{FF2B5EF4-FFF2-40B4-BE49-F238E27FC236}">
                  <a16:creationId xmlns:a16="http://schemas.microsoft.com/office/drawing/2014/main" id="{92227462-D96D-4C93-A355-A24920DD2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1" y="2335213"/>
              <a:ext cx="1233488" cy="1270000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26">
              <a:extLst>
                <a:ext uri="{FF2B5EF4-FFF2-40B4-BE49-F238E27FC236}">
                  <a16:creationId xmlns:a16="http://schemas.microsoft.com/office/drawing/2014/main" id="{57373806-784E-4CA5-B3B0-C22732D7E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769938"/>
              <a:ext cx="1233488" cy="1350963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  <a:close/>
                </a:path>
              </a:pathLst>
            </a:custGeom>
            <a:solidFill>
              <a:srgbClr val="90BC33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Freeform 27">
              <a:extLst>
                <a:ext uri="{FF2B5EF4-FFF2-40B4-BE49-F238E27FC236}">
                  <a16:creationId xmlns:a16="http://schemas.microsoft.com/office/drawing/2014/main" id="{F10594DE-AD14-491A-9221-B0B018E53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1" y="769938"/>
              <a:ext cx="1233488" cy="1350963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Freeform 28">
              <a:extLst>
                <a:ext uri="{FF2B5EF4-FFF2-40B4-BE49-F238E27FC236}">
                  <a16:creationId xmlns:a16="http://schemas.microsoft.com/office/drawing/2014/main" id="{DA943744-8714-4132-8DFA-938E153E5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6" y="1063625"/>
              <a:ext cx="1231900" cy="1271588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Freeform 29">
              <a:extLst>
                <a:ext uri="{FF2B5EF4-FFF2-40B4-BE49-F238E27FC236}">
                  <a16:creationId xmlns:a16="http://schemas.microsoft.com/office/drawing/2014/main" id="{3B5C49C3-C563-4D6D-B409-A71DBCA18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6" y="1063625"/>
              <a:ext cx="1231900" cy="1271588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30">
              <a:extLst>
                <a:ext uri="{FF2B5EF4-FFF2-40B4-BE49-F238E27FC236}">
                  <a16:creationId xmlns:a16="http://schemas.microsoft.com/office/drawing/2014/main" id="{0FDBB965-16DF-4AE2-ABE1-5687A7175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1279525"/>
              <a:ext cx="1308100" cy="1268413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close/>
                </a:path>
              </a:pathLst>
            </a:custGeom>
            <a:solidFill>
              <a:srgbClr val="ED9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31">
              <a:extLst>
                <a:ext uri="{FF2B5EF4-FFF2-40B4-BE49-F238E27FC236}">
                  <a16:creationId xmlns:a16="http://schemas.microsoft.com/office/drawing/2014/main" id="{58D6DD97-9A58-4DC7-8355-B3C060CE5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1279525"/>
              <a:ext cx="1308100" cy="1268413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32">
              <a:extLst>
                <a:ext uri="{FF2B5EF4-FFF2-40B4-BE49-F238E27FC236}">
                  <a16:creationId xmlns:a16="http://schemas.microsoft.com/office/drawing/2014/main" id="{B416E13D-2D97-4FAB-876A-549DCE0E3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6" y="984250"/>
              <a:ext cx="222250" cy="212725"/>
            </a:xfrm>
            <a:custGeom>
              <a:avLst/>
              <a:gdLst>
                <a:gd name="T0" fmla="*/ 112 w 120"/>
                <a:gd name="T1" fmla="*/ 107 h 115"/>
                <a:gd name="T2" fmla="*/ 46 w 120"/>
                <a:gd name="T3" fmla="*/ 73 h 115"/>
                <a:gd name="T4" fmla="*/ 8 w 120"/>
                <a:gd name="T5" fmla="*/ 8 h 115"/>
                <a:gd name="T6" fmla="*/ 74 w 120"/>
                <a:gd name="T7" fmla="*/ 43 h 115"/>
                <a:gd name="T8" fmla="*/ 112 w 120"/>
                <a:gd name="T9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5">
                  <a:moveTo>
                    <a:pt x="112" y="107"/>
                  </a:moveTo>
                  <a:cubicBezTo>
                    <a:pt x="104" y="115"/>
                    <a:pt x="74" y="100"/>
                    <a:pt x="46" y="73"/>
                  </a:cubicBezTo>
                  <a:cubicBezTo>
                    <a:pt x="17" y="45"/>
                    <a:pt x="0" y="17"/>
                    <a:pt x="8" y="8"/>
                  </a:cubicBezTo>
                  <a:cubicBezTo>
                    <a:pt x="16" y="0"/>
                    <a:pt x="46" y="15"/>
                    <a:pt x="74" y="43"/>
                  </a:cubicBezTo>
                  <a:cubicBezTo>
                    <a:pt x="103" y="70"/>
                    <a:pt x="120" y="99"/>
                    <a:pt x="112" y="107"/>
                  </a:cubicBezTo>
                  <a:close/>
                </a:path>
              </a:pathLst>
            </a:custGeom>
            <a:solidFill>
              <a:srgbClr val="32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37">
              <a:extLst>
                <a:ext uri="{FF2B5EF4-FFF2-40B4-BE49-F238E27FC236}">
                  <a16:creationId xmlns:a16="http://schemas.microsoft.com/office/drawing/2014/main" id="{6E0E14C7-75B8-4B81-9B7D-AC9BA36884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475" y="4449763"/>
              <a:ext cx="971550" cy="1206500"/>
            </a:xfrm>
            <a:custGeom>
              <a:avLst/>
              <a:gdLst>
                <a:gd name="T0" fmla="*/ 525 w 525"/>
                <a:gd name="T1" fmla="*/ 101 h 652"/>
                <a:gd name="T2" fmla="*/ 511 w 525"/>
                <a:gd name="T3" fmla="*/ 115 h 652"/>
                <a:gd name="T4" fmla="*/ 511 w 525"/>
                <a:gd name="T5" fmla="*/ 115 h 652"/>
                <a:gd name="T6" fmla="*/ 45 w 525"/>
                <a:gd name="T7" fmla="*/ 604 h 652"/>
                <a:gd name="T8" fmla="*/ 45 w 525"/>
                <a:gd name="T9" fmla="*/ 604 h 652"/>
                <a:gd name="T10" fmla="*/ 29 w 525"/>
                <a:gd name="T11" fmla="*/ 621 h 652"/>
                <a:gd name="T12" fmla="*/ 0 w 525"/>
                <a:gd name="T13" fmla="*/ 652 h 652"/>
                <a:gd name="T14" fmla="*/ 525 w 525"/>
                <a:gd name="T15" fmla="*/ 101 h 652"/>
                <a:gd name="T16" fmla="*/ 525 w 525"/>
                <a:gd name="T17" fmla="*/ 101 h 652"/>
                <a:gd name="T18" fmla="*/ 390 w 525"/>
                <a:gd name="T19" fmla="*/ 0 h 652"/>
                <a:gd name="T20" fmla="*/ 390 w 525"/>
                <a:gd name="T21" fmla="*/ 0 h 652"/>
                <a:gd name="T22" fmla="*/ 475 w 525"/>
                <a:gd name="T23" fmla="*/ 80 h 652"/>
                <a:gd name="T24" fmla="*/ 390 w 525"/>
                <a:gd name="T25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652">
                  <a:moveTo>
                    <a:pt x="525" y="101"/>
                  </a:moveTo>
                  <a:cubicBezTo>
                    <a:pt x="511" y="115"/>
                    <a:pt x="511" y="115"/>
                    <a:pt x="511" y="115"/>
                  </a:cubicBezTo>
                  <a:cubicBezTo>
                    <a:pt x="511" y="115"/>
                    <a:pt x="511" y="115"/>
                    <a:pt x="511" y="115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29" y="621"/>
                    <a:pt x="29" y="621"/>
                    <a:pt x="29" y="621"/>
                  </a:cubicBezTo>
                  <a:cubicBezTo>
                    <a:pt x="19" y="631"/>
                    <a:pt x="10" y="641"/>
                    <a:pt x="0" y="652"/>
                  </a:cubicBezTo>
                  <a:cubicBezTo>
                    <a:pt x="525" y="101"/>
                    <a:pt x="525" y="101"/>
                    <a:pt x="525" y="101"/>
                  </a:cubicBezTo>
                  <a:cubicBezTo>
                    <a:pt x="525" y="101"/>
                    <a:pt x="525" y="101"/>
                    <a:pt x="525" y="101"/>
                  </a:cubicBezTo>
                  <a:moveTo>
                    <a:pt x="390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390" y="0"/>
                    <a:pt x="390" y="0"/>
                    <a:pt x="390" y="0"/>
                  </a:cubicBezTo>
                </a:path>
              </a:pathLst>
            </a:custGeom>
            <a:solidFill>
              <a:srgbClr val="C7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38">
              <a:extLst>
                <a:ext uri="{FF2B5EF4-FFF2-40B4-BE49-F238E27FC236}">
                  <a16:creationId xmlns:a16="http://schemas.microsoft.com/office/drawing/2014/main" id="{AB8DFC12-73E5-4326-9074-D02F70758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50" y="5567363"/>
              <a:ext cx="30163" cy="31750"/>
            </a:xfrm>
            <a:custGeom>
              <a:avLst/>
              <a:gdLst>
                <a:gd name="T0" fmla="*/ 16 w 16"/>
                <a:gd name="T1" fmla="*/ 0 h 17"/>
                <a:gd name="T2" fmla="*/ 13 w 16"/>
                <a:gd name="T3" fmla="*/ 4 h 17"/>
                <a:gd name="T4" fmla="*/ 0 w 16"/>
                <a:gd name="T5" fmla="*/ 17 h 17"/>
                <a:gd name="T6" fmla="*/ 16 w 1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16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9" y="8"/>
                    <a:pt x="4" y="12"/>
                    <a:pt x="0" y="1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A58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40">
              <a:extLst>
                <a:ext uri="{FF2B5EF4-FFF2-40B4-BE49-F238E27FC236}">
                  <a16:creationId xmlns:a16="http://schemas.microsoft.com/office/drawing/2014/main" id="{CFC15A9C-D212-4D18-9D9A-C5D393E56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200" y="4449763"/>
              <a:ext cx="1241425" cy="1284288"/>
            </a:xfrm>
            <a:custGeom>
              <a:avLst/>
              <a:gdLst>
                <a:gd name="T0" fmla="*/ 550 w 671"/>
                <a:gd name="T1" fmla="*/ 0 h 694"/>
                <a:gd name="T2" fmla="*/ 550 w 671"/>
                <a:gd name="T3" fmla="*/ 0 h 694"/>
                <a:gd name="T4" fmla="*/ 14 w 671"/>
                <a:gd name="T5" fmla="*/ 561 h 694"/>
                <a:gd name="T6" fmla="*/ 0 w 671"/>
                <a:gd name="T7" fmla="*/ 602 h 694"/>
                <a:gd name="T8" fmla="*/ 1 w 671"/>
                <a:gd name="T9" fmla="*/ 613 h 694"/>
                <a:gd name="T10" fmla="*/ 10 w 671"/>
                <a:gd name="T11" fmla="*/ 650 h 694"/>
                <a:gd name="T12" fmla="*/ 47 w 671"/>
                <a:gd name="T13" fmla="*/ 685 h 694"/>
                <a:gd name="T14" fmla="*/ 85 w 671"/>
                <a:gd name="T15" fmla="*/ 693 h 694"/>
                <a:gd name="T16" fmla="*/ 94 w 671"/>
                <a:gd name="T17" fmla="*/ 694 h 694"/>
                <a:gd name="T18" fmla="*/ 135 w 671"/>
                <a:gd name="T19" fmla="*/ 677 h 694"/>
                <a:gd name="T20" fmla="*/ 135 w 671"/>
                <a:gd name="T21" fmla="*/ 677 h 694"/>
                <a:gd name="T22" fmla="*/ 202 w 671"/>
                <a:gd name="T23" fmla="*/ 608 h 694"/>
                <a:gd name="T24" fmla="*/ 205 w 671"/>
                <a:gd name="T25" fmla="*/ 604 h 694"/>
                <a:gd name="T26" fmla="*/ 671 w 671"/>
                <a:gd name="T27" fmla="*/ 115 h 694"/>
                <a:gd name="T28" fmla="*/ 671 w 671"/>
                <a:gd name="T29" fmla="*/ 115 h 694"/>
                <a:gd name="T30" fmla="*/ 671 w 671"/>
                <a:gd name="T31" fmla="*/ 115 h 694"/>
                <a:gd name="T32" fmla="*/ 635 w 671"/>
                <a:gd name="T33" fmla="*/ 80 h 694"/>
                <a:gd name="T34" fmla="*/ 550 w 671"/>
                <a:gd name="T3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1" h="694">
                  <a:moveTo>
                    <a:pt x="550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14" y="561"/>
                    <a:pt x="14" y="561"/>
                    <a:pt x="14" y="561"/>
                  </a:cubicBezTo>
                  <a:cubicBezTo>
                    <a:pt x="5" y="571"/>
                    <a:pt x="0" y="587"/>
                    <a:pt x="0" y="602"/>
                  </a:cubicBezTo>
                  <a:cubicBezTo>
                    <a:pt x="0" y="606"/>
                    <a:pt x="0" y="609"/>
                    <a:pt x="1" y="613"/>
                  </a:cubicBezTo>
                  <a:cubicBezTo>
                    <a:pt x="10" y="650"/>
                    <a:pt x="10" y="650"/>
                    <a:pt x="10" y="650"/>
                  </a:cubicBezTo>
                  <a:cubicBezTo>
                    <a:pt x="14" y="666"/>
                    <a:pt x="31" y="682"/>
                    <a:pt x="47" y="685"/>
                  </a:cubicBezTo>
                  <a:cubicBezTo>
                    <a:pt x="85" y="693"/>
                    <a:pt x="85" y="693"/>
                    <a:pt x="85" y="693"/>
                  </a:cubicBezTo>
                  <a:cubicBezTo>
                    <a:pt x="88" y="693"/>
                    <a:pt x="91" y="694"/>
                    <a:pt x="94" y="694"/>
                  </a:cubicBezTo>
                  <a:cubicBezTo>
                    <a:pt x="108" y="694"/>
                    <a:pt x="126" y="687"/>
                    <a:pt x="135" y="677"/>
                  </a:cubicBezTo>
                  <a:cubicBezTo>
                    <a:pt x="135" y="677"/>
                    <a:pt x="135" y="677"/>
                    <a:pt x="135" y="677"/>
                  </a:cubicBezTo>
                  <a:cubicBezTo>
                    <a:pt x="202" y="608"/>
                    <a:pt x="202" y="608"/>
                    <a:pt x="202" y="608"/>
                  </a:cubicBezTo>
                  <a:cubicBezTo>
                    <a:pt x="205" y="604"/>
                    <a:pt x="205" y="604"/>
                    <a:pt x="205" y="604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35" y="80"/>
                    <a:pt x="635" y="80"/>
                    <a:pt x="635" y="80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41">
              <a:extLst>
                <a:ext uri="{FF2B5EF4-FFF2-40B4-BE49-F238E27FC236}">
                  <a16:creationId xmlns:a16="http://schemas.microsoft.com/office/drawing/2014/main" id="{BA57EC91-B733-4D26-9316-2140ECDEB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392488"/>
              <a:ext cx="1231900" cy="1270000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42">
              <a:extLst>
                <a:ext uri="{FF2B5EF4-FFF2-40B4-BE49-F238E27FC236}">
                  <a16:creationId xmlns:a16="http://schemas.microsoft.com/office/drawing/2014/main" id="{167AA7D7-706D-421F-9ACC-5C4197192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3392488"/>
              <a:ext cx="1231900" cy="1270000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43">
              <a:extLst>
                <a:ext uri="{FF2B5EF4-FFF2-40B4-BE49-F238E27FC236}">
                  <a16:creationId xmlns:a16="http://schemas.microsoft.com/office/drawing/2014/main" id="{803B0912-F985-4237-A271-4B40F7FA9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1" y="2335213"/>
              <a:ext cx="1233488" cy="1270000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6C2B4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44">
              <a:extLst>
                <a:ext uri="{FF2B5EF4-FFF2-40B4-BE49-F238E27FC236}">
                  <a16:creationId xmlns:a16="http://schemas.microsoft.com/office/drawing/2014/main" id="{C904FC7E-D678-4E10-997A-907E5C286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51" y="2335213"/>
              <a:ext cx="1233488" cy="1270000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45">
              <a:extLst>
                <a:ext uri="{FF2B5EF4-FFF2-40B4-BE49-F238E27FC236}">
                  <a16:creationId xmlns:a16="http://schemas.microsoft.com/office/drawing/2014/main" id="{69E9B3BE-D85D-4A24-9013-417DD9B65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1279525"/>
              <a:ext cx="1308100" cy="1268413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46">
              <a:extLst>
                <a:ext uri="{FF2B5EF4-FFF2-40B4-BE49-F238E27FC236}">
                  <a16:creationId xmlns:a16="http://schemas.microsoft.com/office/drawing/2014/main" id="{46CCFB99-4391-4351-BCC9-605770B72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501" y="1279525"/>
              <a:ext cx="1308100" cy="1268413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22">
              <a:extLst>
                <a:ext uri="{FF2B5EF4-FFF2-40B4-BE49-F238E27FC236}">
                  <a16:creationId xmlns:a16="http://schemas.microsoft.com/office/drawing/2014/main" id="{B3F558FE-6005-4FBC-B422-51A4E58BF0FC}"/>
                </a:ext>
              </a:extLst>
            </p:cNvPr>
            <p:cNvSpPr>
              <a:spLocks/>
            </p:cNvSpPr>
            <p:nvPr/>
          </p:nvSpPr>
          <p:spPr bwMode="auto">
            <a:xfrm rot="18810804">
              <a:off x="2967610" y="5986058"/>
              <a:ext cx="298085" cy="231844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980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1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9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0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 tmFilter="0, 0; .2, .5; .8, .5; 1, 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500" autoRev="1" fill="hold"/>
                                        <p:tgtEl>
                                          <p:spTgt spid="1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 tmFilter="0, 0; .2, .5; .8, .5; 1, 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7" dur="500" autoRev="1" fill="hold"/>
                                        <p:tgtEl>
                                          <p:spTgt spid="1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1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2" grpId="0" animBg="1"/>
      <p:bldP spid="13" grpId="0" animBg="1"/>
      <p:bldP spid="117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77" grpId="0" animBg="1"/>
      <p:bldP spid="178" grpId="0" animBg="1"/>
      <p:bldP spid="179" grpId="0" animBg="1"/>
      <p:bldP spid="1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accent6">
                <a:lumMod val="60000"/>
                <a:lumOff val="40000"/>
              </a:schemeClr>
            </a:gs>
            <a:gs pos="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BF2E1-2FA8-4CB9-9C1F-480BA0DD018F}"/>
              </a:ext>
            </a:extLst>
          </p:cNvPr>
          <p:cNvSpPr txBox="1"/>
          <p:nvPr/>
        </p:nvSpPr>
        <p:spPr>
          <a:xfrm>
            <a:off x="-19050" y="158470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b="1" dirty="0">
                <a:blipFill>
                  <a:blip r:embed="rId2"/>
                  <a:stretch>
                    <a:fillRect/>
                  </a:stretch>
                </a:blipFill>
              </a:rPr>
              <a:t>Q &amp; A</a:t>
            </a:r>
          </a:p>
        </p:txBody>
      </p:sp>
      <p:sp>
        <p:nvSpPr>
          <p:cNvPr id="125" name="Oval 76">
            <a:extLst>
              <a:ext uri="{FF2B5EF4-FFF2-40B4-BE49-F238E27FC236}">
                <a16:creationId xmlns:a16="http://schemas.microsoft.com/office/drawing/2014/main" id="{334F3D75-B5CD-49AA-AEC3-4945C7AFC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1768" y="-3868474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571" y="-4277203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DE980C-6086-4D7C-ADEB-2A231D5E2B78}"/>
              </a:ext>
            </a:extLst>
          </p:cNvPr>
          <p:cNvGrpSpPr/>
          <p:nvPr/>
        </p:nvGrpSpPr>
        <p:grpSpPr>
          <a:xfrm>
            <a:off x="5377355" y="9647474"/>
            <a:ext cx="2511023" cy="1662277"/>
            <a:chOff x="3473193" y="1103531"/>
            <a:chExt cx="2511023" cy="1662277"/>
          </a:xfrm>
        </p:grpSpPr>
        <p:sp>
          <p:nvSpPr>
            <p:cNvPr id="6" name="Freeform 53">
              <a:extLst>
                <a:ext uri="{FF2B5EF4-FFF2-40B4-BE49-F238E27FC236}">
                  <a16:creationId xmlns:a16="http://schemas.microsoft.com/office/drawing/2014/main" id="{CD434595-DBC3-4DCC-B23A-05B1966F6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18583"/>
              <a:ext cx="2511023" cy="1647225"/>
            </a:xfrm>
            <a:custGeom>
              <a:avLst/>
              <a:gdLst>
                <a:gd name="T0" fmla="*/ 665 w 1431"/>
                <a:gd name="T1" fmla="*/ 0 h 757"/>
                <a:gd name="T2" fmla="*/ 764 w 1431"/>
                <a:gd name="T3" fmla="*/ 1 h 757"/>
                <a:gd name="T4" fmla="*/ 860 w 1431"/>
                <a:gd name="T5" fmla="*/ 5 h 757"/>
                <a:gd name="T6" fmla="*/ 953 w 1431"/>
                <a:gd name="T7" fmla="*/ 11 h 757"/>
                <a:gd name="T8" fmla="*/ 1021 w 1431"/>
                <a:gd name="T9" fmla="*/ 16 h 757"/>
                <a:gd name="T10" fmla="*/ 1085 w 1431"/>
                <a:gd name="T11" fmla="*/ 24 h 757"/>
                <a:gd name="T12" fmla="*/ 1146 w 1431"/>
                <a:gd name="T13" fmla="*/ 32 h 757"/>
                <a:gd name="T14" fmla="*/ 1202 w 1431"/>
                <a:gd name="T15" fmla="*/ 41 h 757"/>
                <a:gd name="T16" fmla="*/ 1252 w 1431"/>
                <a:gd name="T17" fmla="*/ 51 h 757"/>
                <a:gd name="T18" fmla="*/ 1297 w 1431"/>
                <a:gd name="T19" fmla="*/ 61 h 757"/>
                <a:gd name="T20" fmla="*/ 1336 w 1431"/>
                <a:gd name="T21" fmla="*/ 73 h 757"/>
                <a:gd name="T22" fmla="*/ 1368 w 1431"/>
                <a:gd name="T23" fmla="*/ 84 h 757"/>
                <a:gd name="T24" fmla="*/ 1395 w 1431"/>
                <a:gd name="T25" fmla="*/ 97 h 757"/>
                <a:gd name="T26" fmla="*/ 1414 w 1431"/>
                <a:gd name="T27" fmla="*/ 110 h 757"/>
                <a:gd name="T28" fmla="*/ 1426 w 1431"/>
                <a:gd name="T29" fmla="*/ 123 h 757"/>
                <a:gd name="T30" fmla="*/ 1431 w 1431"/>
                <a:gd name="T31" fmla="*/ 137 h 757"/>
                <a:gd name="T32" fmla="*/ 1431 w 1431"/>
                <a:gd name="T33" fmla="*/ 757 h 757"/>
                <a:gd name="T34" fmla="*/ 1351 w 1431"/>
                <a:gd name="T35" fmla="*/ 749 h 757"/>
                <a:gd name="T36" fmla="*/ 1265 w 1431"/>
                <a:gd name="T37" fmla="*/ 741 h 757"/>
                <a:gd name="T38" fmla="*/ 1174 w 1431"/>
                <a:gd name="T39" fmla="*/ 736 h 757"/>
                <a:gd name="T40" fmla="*/ 1078 w 1431"/>
                <a:gd name="T41" fmla="*/ 731 h 757"/>
                <a:gd name="T42" fmla="*/ 967 w 1431"/>
                <a:gd name="T43" fmla="*/ 726 h 757"/>
                <a:gd name="T44" fmla="*/ 851 w 1431"/>
                <a:gd name="T45" fmla="*/ 723 h 757"/>
                <a:gd name="T46" fmla="*/ 733 w 1431"/>
                <a:gd name="T47" fmla="*/ 721 h 757"/>
                <a:gd name="T48" fmla="*/ 612 w 1431"/>
                <a:gd name="T49" fmla="*/ 721 h 757"/>
                <a:gd name="T50" fmla="*/ 506 w 1431"/>
                <a:gd name="T51" fmla="*/ 721 h 757"/>
                <a:gd name="T52" fmla="*/ 403 w 1431"/>
                <a:gd name="T53" fmla="*/ 723 h 757"/>
                <a:gd name="T54" fmla="*/ 304 w 1431"/>
                <a:gd name="T55" fmla="*/ 726 h 757"/>
                <a:gd name="T56" fmla="*/ 211 w 1431"/>
                <a:gd name="T57" fmla="*/ 730 h 757"/>
                <a:gd name="T58" fmla="*/ 137 w 1431"/>
                <a:gd name="T59" fmla="*/ 734 h 757"/>
                <a:gd name="T60" fmla="*/ 66 w 1431"/>
                <a:gd name="T61" fmla="*/ 739 h 757"/>
                <a:gd name="T62" fmla="*/ 0 w 1431"/>
                <a:gd name="T63" fmla="*/ 744 h 757"/>
                <a:gd name="T64" fmla="*/ 0 w 1431"/>
                <a:gd name="T65" fmla="*/ 120 h 757"/>
                <a:gd name="T66" fmla="*/ 3 w 1431"/>
                <a:gd name="T67" fmla="*/ 107 h 757"/>
                <a:gd name="T68" fmla="*/ 12 w 1431"/>
                <a:gd name="T69" fmla="*/ 97 h 757"/>
                <a:gd name="T70" fmla="*/ 27 w 1431"/>
                <a:gd name="T71" fmla="*/ 86 h 757"/>
                <a:gd name="T72" fmla="*/ 47 w 1431"/>
                <a:gd name="T73" fmla="*/ 75 h 757"/>
                <a:gd name="T74" fmla="*/ 72 w 1431"/>
                <a:gd name="T75" fmla="*/ 65 h 757"/>
                <a:gd name="T76" fmla="*/ 103 w 1431"/>
                <a:gd name="T77" fmla="*/ 55 h 757"/>
                <a:gd name="T78" fmla="*/ 139 w 1431"/>
                <a:gd name="T79" fmla="*/ 46 h 757"/>
                <a:gd name="T80" fmla="*/ 179 w 1431"/>
                <a:gd name="T81" fmla="*/ 37 h 757"/>
                <a:gd name="T82" fmla="*/ 241 w 1431"/>
                <a:gd name="T83" fmla="*/ 27 h 757"/>
                <a:gd name="T84" fmla="*/ 310 w 1431"/>
                <a:gd name="T85" fmla="*/ 18 h 757"/>
                <a:gd name="T86" fmla="*/ 386 w 1431"/>
                <a:gd name="T87" fmla="*/ 10 h 757"/>
                <a:gd name="T88" fmla="*/ 470 w 1431"/>
                <a:gd name="T89" fmla="*/ 5 h 757"/>
                <a:gd name="T90" fmla="*/ 558 w 1431"/>
                <a:gd name="T91" fmla="*/ 1 h 757"/>
                <a:gd name="T92" fmla="*/ 651 w 1431"/>
                <a:gd name="T93" fmla="*/ 0 h 757"/>
                <a:gd name="T94" fmla="*/ 665 w 1431"/>
                <a:gd name="T9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7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1"/>
                  </a:lnTo>
                  <a:lnTo>
                    <a:pt x="1021" y="16"/>
                  </a:lnTo>
                  <a:lnTo>
                    <a:pt x="1085" y="24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1"/>
                  </a:lnTo>
                  <a:lnTo>
                    <a:pt x="1336" y="73"/>
                  </a:lnTo>
                  <a:lnTo>
                    <a:pt x="1368" y="84"/>
                  </a:lnTo>
                  <a:lnTo>
                    <a:pt x="1395" y="97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7"/>
                  </a:lnTo>
                  <a:lnTo>
                    <a:pt x="1431" y="757"/>
                  </a:lnTo>
                  <a:lnTo>
                    <a:pt x="1351" y="749"/>
                  </a:lnTo>
                  <a:lnTo>
                    <a:pt x="1265" y="741"/>
                  </a:lnTo>
                  <a:lnTo>
                    <a:pt x="1174" y="736"/>
                  </a:lnTo>
                  <a:lnTo>
                    <a:pt x="1078" y="731"/>
                  </a:lnTo>
                  <a:lnTo>
                    <a:pt x="967" y="726"/>
                  </a:lnTo>
                  <a:lnTo>
                    <a:pt x="851" y="723"/>
                  </a:lnTo>
                  <a:lnTo>
                    <a:pt x="733" y="721"/>
                  </a:lnTo>
                  <a:lnTo>
                    <a:pt x="612" y="721"/>
                  </a:lnTo>
                  <a:lnTo>
                    <a:pt x="506" y="721"/>
                  </a:lnTo>
                  <a:lnTo>
                    <a:pt x="403" y="723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20"/>
                  </a:lnTo>
                  <a:lnTo>
                    <a:pt x="3" y="107"/>
                  </a:lnTo>
                  <a:lnTo>
                    <a:pt x="12" y="97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5"/>
                  </a:lnTo>
                  <a:lnTo>
                    <a:pt x="103" y="55"/>
                  </a:lnTo>
                  <a:lnTo>
                    <a:pt x="139" y="46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D8D8D8">
                <a:lumMod val="60000"/>
                <a:lumOff val="4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Freeform 54">
              <a:extLst>
                <a:ext uri="{FF2B5EF4-FFF2-40B4-BE49-F238E27FC236}">
                  <a16:creationId xmlns:a16="http://schemas.microsoft.com/office/drawing/2014/main" id="{11FF02D2-1B57-4F37-A1A5-40197B256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3193" y="1103531"/>
              <a:ext cx="2511023" cy="1645049"/>
            </a:xfrm>
            <a:custGeom>
              <a:avLst/>
              <a:gdLst>
                <a:gd name="T0" fmla="*/ 665 w 1431"/>
                <a:gd name="T1" fmla="*/ 0 h 756"/>
                <a:gd name="T2" fmla="*/ 764 w 1431"/>
                <a:gd name="T3" fmla="*/ 1 h 756"/>
                <a:gd name="T4" fmla="*/ 860 w 1431"/>
                <a:gd name="T5" fmla="*/ 5 h 756"/>
                <a:gd name="T6" fmla="*/ 953 w 1431"/>
                <a:gd name="T7" fmla="*/ 10 h 756"/>
                <a:gd name="T8" fmla="*/ 1021 w 1431"/>
                <a:gd name="T9" fmla="*/ 17 h 756"/>
                <a:gd name="T10" fmla="*/ 1085 w 1431"/>
                <a:gd name="T11" fmla="*/ 23 h 756"/>
                <a:gd name="T12" fmla="*/ 1146 w 1431"/>
                <a:gd name="T13" fmla="*/ 32 h 756"/>
                <a:gd name="T14" fmla="*/ 1202 w 1431"/>
                <a:gd name="T15" fmla="*/ 41 h 756"/>
                <a:gd name="T16" fmla="*/ 1252 w 1431"/>
                <a:gd name="T17" fmla="*/ 51 h 756"/>
                <a:gd name="T18" fmla="*/ 1297 w 1431"/>
                <a:gd name="T19" fmla="*/ 62 h 756"/>
                <a:gd name="T20" fmla="*/ 1336 w 1431"/>
                <a:gd name="T21" fmla="*/ 73 h 756"/>
                <a:gd name="T22" fmla="*/ 1368 w 1431"/>
                <a:gd name="T23" fmla="*/ 85 h 756"/>
                <a:gd name="T24" fmla="*/ 1395 w 1431"/>
                <a:gd name="T25" fmla="*/ 98 h 756"/>
                <a:gd name="T26" fmla="*/ 1414 w 1431"/>
                <a:gd name="T27" fmla="*/ 110 h 756"/>
                <a:gd name="T28" fmla="*/ 1426 w 1431"/>
                <a:gd name="T29" fmla="*/ 123 h 756"/>
                <a:gd name="T30" fmla="*/ 1431 w 1431"/>
                <a:gd name="T31" fmla="*/ 136 h 756"/>
                <a:gd name="T32" fmla="*/ 1431 w 1431"/>
                <a:gd name="T33" fmla="*/ 756 h 756"/>
                <a:gd name="T34" fmla="*/ 1351 w 1431"/>
                <a:gd name="T35" fmla="*/ 748 h 756"/>
                <a:gd name="T36" fmla="*/ 1265 w 1431"/>
                <a:gd name="T37" fmla="*/ 742 h 756"/>
                <a:gd name="T38" fmla="*/ 1174 w 1431"/>
                <a:gd name="T39" fmla="*/ 735 h 756"/>
                <a:gd name="T40" fmla="*/ 1078 w 1431"/>
                <a:gd name="T41" fmla="*/ 730 h 756"/>
                <a:gd name="T42" fmla="*/ 967 w 1431"/>
                <a:gd name="T43" fmla="*/ 726 h 756"/>
                <a:gd name="T44" fmla="*/ 851 w 1431"/>
                <a:gd name="T45" fmla="*/ 722 h 756"/>
                <a:gd name="T46" fmla="*/ 733 w 1431"/>
                <a:gd name="T47" fmla="*/ 721 h 756"/>
                <a:gd name="T48" fmla="*/ 612 w 1431"/>
                <a:gd name="T49" fmla="*/ 720 h 756"/>
                <a:gd name="T50" fmla="*/ 506 w 1431"/>
                <a:gd name="T51" fmla="*/ 721 h 756"/>
                <a:gd name="T52" fmla="*/ 403 w 1431"/>
                <a:gd name="T53" fmla="*/ 724 h 756"/>
                <a:gd name="T54" fmla="*/ 304 w 1431"/>
                <a:gd name="T55" fmla="*/ 726 h 756"/>
                <a:gd name="T56" fmla="*/ 211 w 1431"/>
                <a:gd name="T57" fmla="*/ 730 h 756"/>
                <a:gd name="T58" fmla="*/ 137 w 1431"/>
                <a:gd name="T59" fmla="*/ 734 h 756"/>
                <a:gd name="T60" fmla="*/ 66 w 1431"/>
                <a:gd name="T61" fmla="*/ 739 h 756"/>
                <a:gd name="T62" fmla="*/ 0 w 1431"/>
                <a:gd name="T63" fmla="*/ 744 h 756"/>
                <a:gd name="T64" fmla="*/ 0 w 1431"/>
                <a:gd name="T65" fmla="*/ 119 h 756"/>
                <a:gd name="T66" fmla="*/ 3 w 1431"/>
                <a:gd name="T67" fmla="*/ 108 h 756"/>
                <a:gd name="T68" fmla="*/ 12 w 1431"/>
                <a:gd name="T69" fmla="*/ 96 h 756"/>
                <a:gd name="T70" fmla="*/ 27 w 1431"/>
                <a:gd name="T71" fmla="*/ 86 h 756"/>
                <a:gd name="T72" fmla="*/ 47 w 1431"/>
                <a:gd name="T73" fmla="*/ 75 h 756"/>
                <a:gd name="T74" fmla="*/ 72 w 1431"/>
                <a:gd name="T75" fmla="*/ 64 h 756"/>
                <a:gd name="T76" fmla="*/ 103 w 1431"/>
                <a:gd name="T77" fmla="*/ 55 h 756"/>
                <a:gd name="T78" fmla="*/ 139 w 1431"/>
                <a:gd name="T79" fmla="*/ 45 h 756"/>
                <a:gd name="T80" fmla="*/ 179 w 1431"/>
                <a:gd name="T81" fmla="*/ 37 h 756"/>
                <a:gd name="T82" fmla="*/ 241 w 1431"/>
                <a:gd name="T83" fmla="*/ 27 h 756"/>
                <a:gd name="T84" fmla="*/ 310 w 1431"/>
                <a:gd name="T85" fmla="*/ 18 h 756"/>
                <a:gd name="T86" fmla="*/ 386 w 1431"/>
                <a:gd name="T87" fmla="*/ 10 h 756"/>
                <a:gd name="T88" fmla="*/ 470 w 1431"/>
                <a:gd name="T89" fmla="*/ 5 h 756"/>
                <a:gd name="T90" fmla="*/ 558 w 1431"/>
                <a:gd name="T91" fmla="*/ 1 h 756"/>
                <a:gd name="T92" fmla="*/ 651 w 1431"/>
                <a:gd name="T93" fmla="*/ 0 h 756"/>
                <a:gd name="T94" fmla="*/ 665 w 1431"/>
                <a:gd name="T95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1" h="756">
                  <a:moveTo>
                    <a:pt x="665" y="0"/>
                  </a:moveTo>
                  <a:lnTo>
                    <a:pt x="764" y="1"/>
                  </a:lnTo>
                  <a:lnTo>
                    <a:pt x="860" y="5"/>
                  </a:lnTo>
                  <a:lnTo>
                    <a:pt x="953" y="10"/>
                  </a:lnTo>
                  <a:lnTo>
                    <a:pt x="1021" y="17"/>
                  </a:lnTo>
                  <a:lnTo>
                    <a:pt x="1085" y="23"/>
                  </a:lnTo>
                  <a:lnTo>
                    <a:pt x="1146" y="32"/>
                  </a:lnTo>
                  <a:lnTo>
                    <a:pt x="1202" y="41"/>
                  </a:lnTo>
                  <a:lnTo>
                    <a:pt x="1252" y="51"/>
                  </a:lnTo>
                  <a:lnTo>
                    <a:pt x="1297" y="62"/>
                  </a:lnTo>
                  <a:lnTo>
                    <a:pt x="1336" y="73"/>
                  </a:lnTo>
                  <a:lnTo>
                    <a:pt x="1368" y="85"/>
                  </a:lnTo>
                  <a:lnTo>
                    <a:pt x="1395" y="98"/>
                  </a:lnTo>
                  <a:lnTo>
                    <a:pt x="1414" y="110"/>
                  </a:lnTo>
                  <a:lnTo>
                    <a:pt x="1426" y="123"/>
                  </a:lnTo>
                  <a:lnTo>
                    <a:pt x="1431" y="136"/>
                  </a:lnTo>
                  <a:lnTo>
                    <a:pt x="1431" y="756"/>
                  </a:lnTo>
                  <a:lnTo>
                    <a:pt x="1351" y="748"/>
                  </a:lnTo>
                  <a:lnTo>
                    <a:pt x="1265" y="742"/>
                  </a:lnTo>
                  <a:lnTo>
                    <a:pt x="1174" y="735"/>
                  </a:lnTo>
                  <a:lnTo>
                    <a:pt x="1078" y="730"/>
                  </a:lnTo>
                  <a:lnTo>
                    <a:pt x="967" y="726"/>
                  </a:lnTo>
                  <a:lnTo>
                    <a:pt x="851" y="722"/>
                  </a:lnTo>
                  <a:lnTo>
                    <a:pt x="733" y="721"/>
                  </a:lnTo>
                  <a:lnTo>
                    <a:pt x="612" y="720"/>
                  </a:lnTo>
                  <a:lnTo>
                    <a:pt x="506" y="721"/>
                  </a:lnTo>
                  <a:lnTo>
                    <a:pt x="403" y="724"/>
                  </a:lnTo>
                  <a:lnTo>
                    <a:pt x="304" y="726"/>
                  </a:lnTo>
                  <a:lnTo>
                    <a:pt x="211" y="730"/>
                  </a:lnTo>
                  <a:lnTo>
                    <a:pt x="137" y="734"/>
                  </a:lnTo>
                  <a:lnTo>
                    <a:pt x="66" y="739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3" y="108"/>
                  </a:lnTo>
                  <a:lnTo>
                    <a:pt x="12" y="96"/>
                  </a:lnTo>
                  <a:lnTo>
                    <a:pt x="27" y="86"/>
                  </a:lnTo>
                  <a:lnTo>
                    <a:pt x="47" y="75"/>
                  </a:lnTo>
                  <a:lnTo>
                    <a:pt x="72" y="64"/>
                  </a:lnTo>
                  <a:lnTo>
                    <a:pt x="103" y="55"/>
                  </a:lnTo>
                  <a:lnTo>
                    <a:pt x="139" y="45"/>
                  </a:lnTo>
                  <a:lnTo>
                    <a:pt x="179" y="37"/>
                  </a:lnTo>
                  <a:lnTo>
                    <a:pt x="241" y="27"/>
                  </a:lnTo>
                  <a:lnTo>
                    <a:pt x="310" y="18"/>
                  </a:lnTo>
                  <a:lnTo>
                    <a:pt x="386" y="10"/>
                  </a:lnTo>
                  <a:lnTo>
                    <a:pt x="470" y="5"/>
                  </a:lnTo>
                  <a:lnTo>
                    <a:pt x="558" y="1"/>
                  </a:lnTo>
                  <a:lnTo>
                    <a:pt x="651" y="0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151B4B-474B-42EF-A186-F324B2135C17}"/>
                </a:ext>
              </a:extLst>
            </p:cNvPr>
            <p:cNvSpPr/>
            <p:nvPr/>
          </p:nvSpPr>
          <p:spPr>
            <a:xfrm>
              <a:off x="3906088" y="1260060"/>
              <a:ext cx="141860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View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0C31F7-4161-4037-86BF-26BF89BCBAC4}"/>
              </a:ext>
            </a:extLst>
          </p:cNvPr>
          <p:cNvGrpSpPr/>
          <p:nvPr/>
        </p:nvGrpSpPr>
        <p:grpSpPr>
          <a:xfrm>
            <a:off x="4836899" y="9346241"/>
            <a:ext cx="3591936" cy="1697271"/>
            <a:chOff x="2932737" y="2250098"/>
            <a:chExt cx="3591936" cy="1697271"/>
          </a:xfrm>
        </p:grpSpPr>
        <p:sp>
          <p:nvSpPr>
            <p:cNvPr id="10" name="Freeform 55">
              <a:extLst>
                <a:ext uri="{FF2B5EF4-FFF2-40B4-BE49-F238E27FC236}">
                  <a16:creationId xmlns:a16="http://schemas.microsoft.com/office/drawing/2014/main" id="{0AC3D740-1F65-4548-9A2F-2FFF50C15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250098"/>
              <a:ext cx="3591936" cy="1647225"/>
            </a:xfrm>
            <a:custGeom>
              <a:avLst/>
              <a:gdLst>
                <a:gd name="T0" fmla="*/ 951 w 2047"/>
                <a:gd name="T1" fmla="*/ 0 h 757"/>
                <a:gd name="T2" fmla="*/ 1092 w 2047"/>
                <a:gd name="T3" fmla="*/ 1 h 757"/>
                <a:gd name="T4" fmla="*/ 1231 w 2047"/>
                <a:gd name="T5" fmla="*/ 5 h 757"/>
                <a:gd name="T6" fmla="*/ 1364 w 2047"/>
                <a:gd name="T7" fmla="*/ 12 h 757"/>
                <a:gd name="T8" fmla="*/ 1461 w 2047"/>
                <a:gd name="T9" fmla="*/ 17 h 757"/>
                <a:gd name="T10" fmla="*/ 1553 w 2047"/>
                <a:gd name="T11" fmla="*/ 25 h 757"/>
                <a:gd name="T12" fmla="*/ 1640 w 2047"/>
                <a:gd name="T13" fmla="*/ 32 h 757"/>
                <a:gd name="T14" fmla="*/ 1720 w 2047"/>
                <a:gd name="T15" fmla="*/ 41 h 757"/>
                <a:gd name="T16" fmla="*/ 1790 w 2047"/>
                <a:gd name="T17" fmla="*/ 52 h 757"/>
                <a:gd name="T18" fmla="*/ 1855 w 2047"/>
                <a:gd name="T19" fmla="*/ 62 h 757"/>
                <a:gd name="T20" fmla="*/ 1911 w 2047"/>
                <a:gd name="T21" fmla="*/ 73 h 757"/>
                <a:gd name="T22" fmla="*/ 1957 w 2047"/>
                <a:gd name="T23" fmla="*/ 85 h 757"/>
                <a:gd name="T24" fmla="*/ 1988 w 2047"/>
                <a:gd name="T25" fmla="*/ 95 h 757"/>
                <a:gd name="T26" fmla="*/ 2013 w 2047"/>
                <a:gd name="T27" fmla="*/ 106 h 757"/>
                <a:gd name="T28" fmla="*/ 2031 w 2047"/>
                <a:gd name="T29" fmla="*/ 116 h 757"/>
                <a:gd name="T30" fmla="*/ 2042 w 2047"/>
                <a:gd name="T31" fmla="*/ 126 h 757"/>
                <a:gd name="T32" fmla="*/ 2047 w 2047"/>
                <a:gd name="T33" fmla="*/ 138 h 757"/>
                <a:gd name="T34" fmla="*/ 2047 w 2047"/>
                <a:gd name="T35" fmla="*/ 757 h 757"/>
                <a:gd name="T36" fmla="*/ 1933 w 2047"/>
                <a:gd name="T37" fmla="*/ 750 h 757"/>
                <a:gd name="T38" fmla="*/ 1811 w 2047"/>
                <a:gd name="T39" fmla="*/ 742 h 757"/>
                <a:gd name="T40" fmla="*/ 1680 w 2047"/>
                <a:gd name="T41" fmla="*/ 737 h 757"/>
                <a:gd name="T42" fmla="*/ 1541 w 2047"/>
                <a:gd name="T43" fmla="*/ 732 h 757"/>
                <a:gd name="T44" fmla="*/ 1383 w 2047"/>
                <a:gd name="T45" fmla="*/ 726 h 757"/>
                <a:gd name="T46" fmla="*/ 1218 w 2047"/>
                <a:gd name="T47" fmla="*/ 724 h 757"/>
                <a:gd name="T48" fmla="*/ 1049 w 2047"/>
                <a:gd name="T49" fmla="*/ 721 h 757"/>
                <a:gd name="T50" fmla="*/ 875 w 2047"/>
                <a:gd name="T51" fmla="*/ 721 h 757"/>
                <a:gd name="T52" fmla="*/ 722 w 2047"/>
                <a:gd name="T53" fmla="*/ 721 h 757"/>
                <a:gd name="T54" fmla="*/ 576 w 2047"/>
                <a:gd name="T55" fmla="*/ 724 h 757"/>
                <a:gd name="T56" fmla="*/ 434 w 2047"/>
                <a:gd name="T57" fmla="*/ 726 h 757"/>
                <a:gd name="T58" fmla="*/ 301 w 2047"/>
                <a:gd name="T59" fmla="*/ 730 h 757"/>
                <a:gd name="T60" fmla="*/ 195 w 2047"/>
                <a:gd name="T61" fmla="*/ 734 h 757"/>
                <a:gd name="T62" fmla="*/ 95 w 2047"/>
                <a:gd name="T63" fmla="*/ 739 h 757"/>
                <a:gd name="T64" fmla="*/ 0 w 2047"/>
                <a:gd name="T65" fmla="*/ 744 h 757"/>
                <a:gd name="T66" fmla="*/ 0 w 2047"/>
                <a:gd name="T67" fmla="*/ 121 h 757"/>
                <a:gd name="T68" fmla="*/ 5 w 2047"/>
                <a:gd name="T69" fmla="*/ 108 h 757"/>
                <a:gd name="T70" fmla="*/ 18 w 2047"/>
                <a:gd name="T71" fmla="*/ 98 h 757"/>
                <a:gd name="T72" fmla="*/ 39 w 2047"/>
                <a:gd name="T73" fmla="*/ 86 h 757"/>
                <a:gd name="T74" fmla="*/ 67 w 2047"/>
                <a:gd name="T75" fmla="*/ 76 h 757"/>
                <a:gd name="T76" fmla="*/ 103 w 2047"/>
                <a:gd name="T77" fmla="*/ 66 h 757"/>
                <a:gd name="T78" fmla="*/ 148 w 2047"/>
                <a:gd name="T79" fmla="*/ 55 h 757"/>
                <a:gd name="T80" fmla="*/ 199 w 2047"/>
                <a:gd name="T81" fmla="*/ 46 h 757"/>
                <a:gd name="T82" fmla="*/ 257 w 2047"/>
                <a:gd name="T83" fmla="*/ 37 h 757"/>
                <a:gd name="T84" fmla="*/ 321 w 2047"/>
                <a:gd name="T85" fmla="*/ 30 h 757"/>
                <a:gd name="T86" fmla="*/ 393 w 2047"/>
                <a:gd name="T87" fmla="*/ 22 h 757"/>
                <a:gd name="T88" fmla="*/ 470 w 2047"/>
                <a:gd name="T89" fmla="*/ 17 h 757"/>
                <a:gd name="T90" fmla="*/ 553 w 2047"/>
                <a:gd name="T91" fmla="*/ 10 h 757"/>
                <a:gd name="T92" fmla="*/ 641 w 2047"/>
                <a:gd name="T93" fmla="*/ 7 h 757"/>
                <a:gd name="T94" fmla="*/ 734 w 2047"/>
                <a:gd name="T95" fmla="*/ 4 h 757"/>
                <a:gd name="T96" fmla="*/ 830 w 2047"/>
                <a:gd name="T97" fmla="*/ 1 h 757"/>
                <a:gd name="T98" fmla="*/ 931 w 2047"/>
                <a:gd name="T99" fmla="*/ 0 h 757"/>
                <a:gd name="T100" fmla="*/ 951 w 2047"/>
                <a:gd name="T101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7">
                  <a:moveTo>
                    <a:pt x="951" y="0"/>
                  </a:moveTo>
                  <a:lnTo>
                    <a:pt x="1092" y="1"/>
                  </a:lnTo>
                  <a:lnTo>
                    <a:pt x="1231" y="5"/>
                  </a:lnTo>
                  <a:lnTo>
                    <a:pt x="1364" y="12"/>
                  </a:lnTo>
                  <a:lnTo>
                    <a:pt x="1461" y="17"/>
                  </a:lnTo>
                  <a:lnTo>
                    <a:pt x="1553" y="25"/>
                  </a:lnTo>
                  <a:lnTo>
                    <a:pt x="1640" y="32"/>
                  </a:lnTo>
                  <a:lnTo>
                    <a:pt x="1720" y="41"/>
                  </a:lnTo>
                  <a:lnTo>
                    <a:pt x="1790" y="52"/>
                  </a:lnTo>
                  <a:lnTo>
                    <a:pt x="1855" y="62"/>
                  </a:lnTo>
                  <a:lnTo>
                    <a:pt x="1911" y="73"/>
                  </a:lnTo>
                  <a:lnTo>
                    <a:pt x="1957" y="85"/>
                  </a:lnTo>
                  <a:lnTo>
                    <a:pt x="1988" y="95"/>
                  </a:lnTo>
                  <a:lnTo>
                    <a:pt x="2013" y="106"/>
                  </a:lnTo>
                  <a:lnTo>
                    <a:pt x="2031" y="116"/>
                  </a:lnTo>
                  <a:lnTo>
                    <a:pt x="2042" y="126"/>
                  </a:lnTo>
                  <a:lnTo>
                    <a:pt x="2047" y="138"/>
                  </a:lnTo>
                  <a:lnTo>
                    <a:pt x="2047" y="757"/>
                  </a:lnTo>
                  <a:lnTo>
                    <a:pt x="1933" y="750"/>
                  </a:lnTo>
                  <a:lnTo>
                    <a:pt x="1811" y="742"/>
                  </a:lnTo>
                  <a:lnTo>
                    <a:pt x="1680" y="737"/>
                  </a:lnTo>
                  <a:lnTo>
                    <a:pt x="1541" y="732"/>
                  </a:lnTo>
                  <a:lnTo>
                    <a:pt x="1383" y="726"/>
                  </a:lnTo>
                  <a:lnTo>
                    <a:pt x="1218" y="724"/>
                  </a:lnTo>
                  <a:lnTo>
                    <a:pt x="1049" y="721"/>
                  </a:lnTo>
                  <a:lnTo>
                    <a:pt x="875" y="721"/>
                  </a:lnTo>
                  <a:lnTo>
                    <a:pt x="722" y="721"/>
                  </a:lnTo>
                  <a:lnTo>
                    <a:pt x="576" y="724"/>
                  </a:lnTo>
                  <a:lnTo>
                    <a:pt x="434" y="726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9"/>
                  </a:lnTo>
                  <a:lnTo>
                    <a:pt x="0" y="744"/>
                  </a:lnTo>
                  <a:lnTo>
                    <a:pt x="0" y="121"/>
                  </a:lnTo>
                  <a:lnTo>
                    <a:pt x="5" y="108"/>
                  </a:lnTo>
                  <a:lnTo>
                    <a:pt x="18" y="98"/>
                  </a:lnTo>
                  <a:lnTo>
                    <a:pt x="39" y="86"/>
                  </a:lnTo>
                  <a:lnTo>
                    <a:pt x="67" y="76"/>
                  </a:lnTo>
                  <a:lnTo>
                    <a:pt x="103" y="66"/>
                  </a:lnTo>
                  <a:lnTo>
                    <a:pt x="148" y="55"/>
                  </a:lnTo>
                  <a:lnTo>
                    <a:pt x="199" y="46"/>
                  </a:lnTo>
                  <a:lnTo>
                    <a:pt x="257" y="37"/>
                  </a:lnTo>
                  <a:lnTo>
                    <a:pt x="321" y="30"/>
                  </a:lnTo>
                  <a:lnTo>
                    <a:pt x="393" y="22"/>
                  </a:lnTo>
                  <a:lnTo>
                    <a:pt x="470" y="17"/>
                  </a:lnTo>
                  <a:lnTo>
                    <a:pt x="553" y="10"/>
                  </a:lnTo>
                  <a:lnTo>
                    <a:pt x="641" y="7"/>
                  </a:lnTo>
                  <a:lnTo>
                    <a:pt x="734" y="4"/>
                  </a:lnTo>
                  <a:lnTo>
                    <a:pt x="830" y="1"/>
                  </a:lnTo>
                  <a:lnTo>
                    <a:pt x="931" y="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Freeform 56">
              <a:extLst>
                <a:ext uri="{FF2B5EF4-FFF2-40B4-BE49-F238E27FC236}">
                  <a16:creationId xmlns:a16="http://schemas.microsoft.com/office/drawing/2014/main" id="{97514ACC-171E-419F-96D3-1656DA812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2737" y="2304497"/>
              <a:ext cx="3591936" cy="1642872"/>
            </a:xfrm>
            <a:custGeom>
              <a:avLst/>
              <a:gdLst>
                <a:gd name="T0" fmla="*/ 950 w 2047"/>
                <a:gd name="T1" fmla="*/ 0 h 755"/>
                <a:gd name="T2" fmla="*/ 1092 w 2047"/>
                <a:gd name="T3" fmla="*/ 1 h 755"/>
                <a:gd name="T4" fmla="*/ 1231 w 2047"/>
                <a:gd name="T5" fmla="*/ 3 h 755"/>
                <a:gd name="T6" fmla="*/ 1364 w 2047"/>
                <a:gd name="T7" fmla="*/ 10 h 755"/>
                <a:gd name="T8" fmla="*/ 1461 w 2047"/>
                <a:gd name="T9" fmla="*/ 16 h 755"/>
                <a:gd name="T10" fmla="*/ 1553 w 2047"/>
                <a:gd name="T11" fmla="*/ 23 h 755"/>
                <a:gd name="T12" fmla="*/ 1640 w 2047"/>
                <a:gd name="T13" fmla="*/ 30 h 755"/>
                <a:gd name="T14" fmla="*/ 1720 w 2047"/>
                <a:gd name="T15" fmla="*/ 41 h 755"/>
                <a:gd name="T16" fmla="*/ 1790 w 2047"/>
                <a:gd name="T17" fmla="*/ 50 h 755"/>
                <a:gd name="T18" fmla="*/ 1855 w 2047"/>
                <a:gd name="T19" fmla="*/ 61 h 755"/>
                <a:gd name="T20" fmla="*/ 1911 w 2047"/>
                <a:gd name="T21" fmla="*/ 72 h 755"/>
                <a:gd name="T22" fmla="*/ 1957 w 2047"/>
                <a:gd name="T23" fmla="*/ 84 h 755"/>
                <a:gd name="T24" fmla="*/ 1988 w 2047"/>
                <a:gd name="T25" fmla="*/ 93 h 755"/>
                <a:gd name="T26" fmla="*/ 2013 w 2047"/>
                <a:gd name="T27" fmla="*/ 104 h 755"/>
                <a:gd name="T28" fmla="*/ 2031 w 2047"/>
                <a:gd name="T29" fmla="*/ 114 h 755"/>
                <a:gd name="T30" fmla="*/ 2042 w 2047"/>
                <a:gd name="T31" fmla="*/ 126 h 755"/>
                <a:gd name="T32" fmla="*/ 2047 w 2047"/>
                <a:gd name="T33" fmla="*/ 136 h 755"/>
                <a:gd name="T34" fmla="*/ 2047 w 2047"/>
                <a:gd name="T35" fmla="*/ 755 h 755"/>
                <a:gd name="T36" fmla="*/ 1933 w 2047"/>
                <a:gd name="T37" fmla="*/ 748 h 755"/>
                <a:gd name="T38" fmla="*/ 1811 w 2047"/>
                <a:gd name="T39" fmla="*/ 741 h 755"/>
                <a:gd name="T40" fmla="*/ 1680 w 2047"/>
                <a:gd name="T41" fmla="*/ 735 h 755"/>
                <a:gd name="T42" fmla="*/ 1541 w 2047"/>
                <a:gd name="T43" fmla="*/ 730 h 755"/>
                <a:gd name="T44" fmla="*/ 1383 w 2047"/>
                <a:gd name="T45" fmla="*/ 725 h 755"/>
                <a:gd name="T46" fmla="*/ 1218 w 2047"/>
                <a:gd name="T47" fmla="*/ 722 h 755"/>
                <a:gd name="T48" fmla="*/ 1049 w 2047"/>
                <a:gd name="T49" fmla="*/ 719 h 755"/>
                <a:gd name="T50" fmla="*/ 875 w 2047"/>
                <a:gd name="T51" fmla="*/ 719 h 755"/>
                <a:gd name="T52" fmla="*/ 722 w 2047"/>
                <a:gd name="T53" fmla="*/ 721 h 755"/>
                <a:gd name="T54" fmla="*/ 576 w 2047"/>
                <a:gd name="T55" fmla="*/ 722 h 755"/>
                <a:gd name="T56" fmla="*/ 434 w 2047"/>
                <a:gd name="T57" fmla="*/ 725 h 755"/>
                <a:gd name="T58" fmla="*/ 301 w 2047"/>
                <a:gd name="T59" fmla="*/ 730 h 755"/>
                <a:gd name="T60" fmla="*/ 195 w 2047"/>
                <a:gd name="T61" fmla="*/ 734 h 755"/>
                <a:gd name="T62" fmla="*/ 95 w 2047"/>
                <a:gd name="T63" fmla="*/ 737 h 755"/>
                <a:gd name="T64" fmla="*/ 0 w 2047"/>
                <a:gd name="T65" fmla="*/ 744 h 755"/>
                <a:gd name="T66" fmla="*/ 0 w 2047"/>
                <a:gd name="T67" fmla="*/ 119 h 755"/>
                <a:gd name="T68" fmla="*/ 5 w 2047"/>
                <a:gd name="T69" fmla="*/ 108 h 755"/>
                <a:gd name="T70" fmla="*/ 18 w 2047"/>
                <a:gd name="T71" fmla="*/ 96 h 755"/>
                <a:gd name="T72" fmla="*/ 39 w 2047"/>
                <a:gd name="T73" fmla="*/ 84 h 755"/>
                <a:gd name="T74" fmla="*/ 67 w 2047"/>
                <a:gd name="T75" fmla="*/ 74 h 755"/>
                <a:gd name="T76" fmla="*/ 103 w 2047"/>
                <a:gd name="T77" fmla="*/ 64 h 755"/>
                <a:gd name="T78" fmla="*/ 148 w 2047"/>
                <a:gd name="T79" fmla="*/ 54 h 755"/>
                <a:gd name="T80" fmla="*/ 199 w 2047"/>
                <a:gd name="T81" fmla="*/ 45 h 755"/>
                <a:gd name="T82" fmla="*/ 257 w 2047"/>
                <a:gd name="T83" fmla="*/ 36 h 755"/>
                <a:gd name="T84" fmla="*/ 321 w 2047"/>
                <a:gd name="T85" fmla="*/ 28 h 755"/>
                <a:gd name="T86" fmla="*/ 393 w 2047"/>
                <a:gd name="T87" fmla="*/ 21 h 755"/>
                <a:gd name="T88" fmla="*/ 470 w 2047"/>
                <a:gd name="T89" fmla="*/ 15 h 755"/>
                <a:gd name="T90" fmla="*/ 553 w 2047"/>
                <a:gd name="T91" fmla="*/ 10 h 755"/>
                <a:gd name="T92" fmla="*/ 641 w 2047"/>
                <a:gd name="T93" fmla="*/ 5 h 755"/>
                <a:gd name="T94" fmla="*/ 734 w 2047"/>
                <a:gd name="T95" fmla="*/ 2 h 755"/>
                <a:gd name="T96" fmla="*/ 830 w 2047"/>
                <a:gd name="T97" fmla="*/ 0 h 755"/>
                <a:gd name="T98" fmla="*/ 931 w 2047"/>
                <a:gd name="T99" fmla="*/ 0 h 755"/>
                <a:gd name="T100" fmla="*/ 950 w 2047"/>
                <a:gd name="T101" fmla="*/ 0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7" h="755">
                  <a:moveTo>
                    <a:pt x="950" y="0"/>
                  </a:moveTo>
                  <a:lnTo>
                    <a:pt x="1092" y="1"/>
                  </a:lnTo>
                  <a:lnTo>
                    <a:pt x="1231" y="3"/>
                  </a:lnTo>
                  <a:lnTo>
                    <a:pt x="1364" y="10"/>
                  </a:lnTo>
                  <a:lnTo>
                    <a:pt x="1461" y="16"/>
                  </a:lnTo>
                  <a:lnTo>
                    <a:pt x="1553" y="23"/>
                  </a:lnTo>
                  <a:lnTo>
                    <a:pt x="1640" y="30"/>
                  </a:lnTo>
                  <a:lnTo>
                    <a:pt x="1720" y="41"/>
                  </a:lnTo>
                  <a:lnTo>
                    <a:pt x="1790" y="50"/>
                  </a:lnTo>
                  <a:lnTo>
                    <a:pt x="1855" y="61"/>
                  </a:lnTo>
                  <a:lnTo>
                    <a:pt x="1911" y="72"/>
                  </a:lnTo>
                  <a:lnTo>
                    <a:pt x="1957" y="84"/>
                  </a:lnTo>
                  <a:lnTo>
                    <a:pt x="1988" y="93"/>
                  </a:lnTo>
                  <a:lnTo>
                    <a:pt x="2013" y="104"/>
                  </a:lnTo>
                  <a:lnTo>
                    <a:pt x="2031" y="114"/>
                  </a:lnTo>
                  <a:lnTo>
                    <a:pt x="2042" y="126"/>
                  </a:lnTo>
                  <a:lnTo>
                    <a:pt x="2047" y="136"/>
                  </a:lnTo>
                  <a:lnTo>
                    <a:pt x="2047" y="755"/>
                  </a:lnTo>
                  <a:lnTo>
                    <a:pt x="1933" y="748"/>
                  </a:lnTo>
                  <a:lnTo>
                    <a:pt x="1811" y="741"/>
                  </a:lnTo>
                  <a:lnTo>
                    <a:pt x="1680" y="735"/>
                  </a:lnTo>
                  <a:lnTo>
                    <a:pt x="1541" y="730"/>
                  </a:lnTo>
                  <a:lnTo>
                    <a:pt x="1383" y="725"/>
                  </a:lnTo>
                  <a:lnTo>
                    <a:pt x="1218" y="722"/>
                  </a:lnTo>
                  <a:lnTo>
                    <a:pt x="1049" y="719"/>
                  </a:lnTo>
                  <a:lnTo>
                    <a:pt x="875" y="719"/>
                  </a:lnTo>
                  <a:lnTo>
                    <a:pt x="722" y="721"/>
                  </a:lnTo>
                  <a:lnTo>
                    <a:pt x="576" y="722"/>
                  </a:lnTo>
                  <a:lnTo>
                    <a:pt x="434" y="725"/>
                  </a:lnTo>
                  <a:lnTo>
                    <a:pt x="301" y="730"/>
                  </a:lnTo>
                  <a:lnTo>
                    <a:pt x="195" y="734"/>
                  </a:lnTo>
                  <a:lnTo>
                    <a:pt x="95" y="737"/>
                  </a:lnTo>
                  <a:lnTo>
                    <a:pt x="0" y="744"/>
                  </a:lnTo>
                  <a:lnTo>
                    <a:pt x="0" y="119"/>
                  </a:lnTo>
                  <a:lnTo>
                    <a:pt x="5" y="108"/>
                  </a:lnTo>
                  <a:lnTo>
                    <a:pt x="18" y="96"/>
                  </a:lnTo>
                  <a:lnTo>
                    <a:pt x="39" y="84"/>
                  </a:lnTo>
                  <a:lnTo>
                    <a:pt x="67" y="74"/>
                  </a:lnTo>
                  <a:lnTo>
                    <a:pt x="103" y="64"/>
                  </a:lnTo>
                  <a:lnTo>
                    <a:pt x="148" y="54"/>
                  </a:lnTo>
                  <a:lnTo>
                    <a:pt x="199" y="45"/>
                  </a:lnTo>
                  <a:lnTo>
                    <a:pt x="257" y="36"/>
                  </a:lnTo>
                  <a:lnTo>
                    <a:pt x="321" y="28"/>
                  </a:lnTo>
                  <a:lnTo>
                    <a:pt x="393" y="21"/>
                  </a:lnTo>
                  <a:lnTo>
                    <a:pt x="470" y="15"/>
                  </a:lnTo>
                  <a:lnTo>
                    <a:pt x="553" y="10"/>
                  </a:lnTo>
                  <a:lnTo>
                    <a:pt x="641" y="5"/>
                  </a:lnTo>
                  <a:lnTo>
                    <a:pt x="734" y="2"/>
                  </a:lnTo>
                  <a:lnTo>
                    <a:pt x="830" y="0"/>
                  </a:lnTo>
                  <a:lnTo>
                    <a:pt x="931" y="0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6EF532-FE34-42BA-8F9E-AAC44A0461C9}"/>
                </a:ext>
              </a:extLst>
            </p:cNvPr>
            <p:cNvSpPr/>
            <p:nvPr/>
          </p:nvSpPr>
          <p:spPr>
            <a:xfrm>
              <a:off x="3369933" y="2445990"/>
              <a:ext cx="269150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>
                  <a:solidFill>
                    <a:prstClr val="white"/>
                  </a:solidFill>
                  <a:latin typeface="Calibri" panose="020F0502020204030204"/>
                </a:rPr>
                <a:t>Processing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A8EE05-70A9-4166-9F22-4F66BC21DE50}"/>
              </a:ext>
            </a:extLst>
          </p:cNvPr>
          <p:cNvGrpSpPr/>
          <p:nvPr/>
        </p:nvGrpSpPr>
        <p:grpSpPr>
          <a:xfrm>
            <a:off x="4313987" y="9560031"/>
            <a:ext cx="4639513" cy="1686393"/>
            <a:chOff x="2409825" y="3492588"/>
            <a:chExt cx="4639513" cy="1686393"/>
          </a:xfrm>
        </p:grpSpPr>
        <p:sp>
          <p:nvSpPr>
            <p:cNvPr id="14" name="Freeform 57">
              <a:extLst>
                <a:ext uri="{FF2B5EF4-FFF2-40B4-BE49-F238E27FC236}">
                  <a16:creationId xmlns:a16="http://schemas.microsoft.com/office/drawing/2014/main" id="{FC653552-2CBB-4C5A-8AB6-BD4E8B137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492588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5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0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4 h 747"/>
                <a:gd name="T32" fmla="*/ 1761 w 2644"/>
                <a:gd name="T33" fmla="*/ 736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6 h 747"/>
                <a:gd name="T42" fmla="*/ 508 w 2644"/>
                <a:gd name="T43" fmla="*/ 725 h 747"/>
                <a:gd name="T44" fmla="*/ 331 w 2644"/>
                <a:gd name="T45" fmla="*/ 709 h 747"/>
                <a:gd name="T46" fmla="*/ 216 w 2644"/>
                <a:gd name="T47" fmla="*/ 695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0 h 747"/>
                <a:gd name="T58" fmla="*/ 32 w 2644"/>
                <a:gd name="T59" fmla="*/ 91 h 747"/>
                <a:gd name="T60" fmla="*/ 86 w 2644"/>
                <a:gd name="T61" fmla="*/ 74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5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2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6"/>
                  </a:lnTo>
                  <a:lnTo>
                    <a:pt x="2425" y="65"/>
                  </a:lnTo>
                  <a:lnTo>
                    <a:pt x="2480" y="74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4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0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1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4"/>
                  </a:lnTo>
                  <a:lnTo>
                    <a:pt x="1887" y="730"/>
                  </a:lnTo>
                  <a:lnTo>
                    <a:pt x="1761" y="736"/>
                  </a:lnTo>
                  <a:lnTo>
                    <a:pt x="1627" y="740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5"/>
                  </a:lnTo>
                  <a:lnTo>
                    <a:pt x="947" y="744"/>
                  </a:lnTo>
                  <a:lnTo>
                    <a:pt x="828" y="740"/>
                  </a:lnTo>
                  <a:lnTo>
                    <a:pt x="713" y="736"/>
                  </a:lnTo>
                  <a:lnTo>
                    <a:pt x="606" y="731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09"/>
                  </a:lnTo>
                  <a:lnTo>
                    <a:pt x="270" y="703"/>
                  </a:lnTo>
                  <a:lnTo>
                    <a:pt x="216" y="695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19"/>
                  </a:lnTo>
                  <a:lnTo>
                    <a:pt x="4" y="110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3"/>
                  </a:lnTo>
                  <a:lnTo>
                    <a:pt x="86" y="74"/>
                  </a:lnTo>
                  <a:lnTo>
                    <a:pt x="123" y="65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5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2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43CEA2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44B36DDD-19DF-44D5-ADF2-67E3C03CA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9825" y="3553515"/>
              <a:ext cx="4639513" cy="1625466"/>
            </a:xfrm>
            <a:custGeom>
              <a:avLst/>
              <a:gdLst>
                <a:gd name="T0" fmla="*/ 1365 w 2644"/>
                <a:gd name="T1" fmla="*/ 0 h 747"/>
                <a:gd name="T2" fmla="*/ 1633 w 2644"/>
                <a:gd name="T3" fmla="*/ 5 h 747"/>
                <a:gd name="T4" fmla="*/ 1887 w 2644"/>
                <a:gd name="T5" fmla="*/ 17 h 747"/>
                <a:gd name="T6" fmla="*/ 2117 w 2644"/>
                <a:gd name="T7" fmla="*/ 31 h 747"/>
                <a:gd name="T8" fmla="*/ 2295 w 2644"/>
                <a:gd name="T9" fmla="*/ 49 h 747"/>
                <a:gd name="T10" fmla="*/ 2425 w 2644"/>
                <a:gd name="T11" fmla="*/ 66 h 747"/>
                <a:gd name="T12" fmla="*/ 2528 w 2644"/>
                <a:gd name="T13" fmla="*/ 85 h 747"/>
                <a:gd name="T14" fmla="*/ 2599 w 2644"/>
                <a:gd name="T15" fmla="*/ 104 h 747"/>
                <a:gd name="T16" fmla="*/ 2637 w 2644"/>
                <a:gd name="T17" fmla="*/ 126 h 747"/>
                <a:gd name="T18" fmla="*/ 2644 w 2644"/>
                <a:gd name="T19" fmla="*/ 611 h 747"/>
                <a:gd name="T20" fmla="*/ 2622 w 2644"/>
                <a:gd name="T21" fmla="*/ 631 h 747"/>
                <a:gd name="T22" fmla="*/ 2566 w 2644"/>
                <a:gd name="T23" fmla="*/ 652 h 747"/>
                <a:gd name="T24" fmla="*/ 2480 w 2644"/>
                <a:gd name="T25" fmla="*/ 671 h 747"/>
                <a:gd name="T26" fmla="*/ 2363 w 2644"/>
                <a:gd name="T27" fmla="*/ 689 h 747"/>
                <a:gd name="T28" fmla="*/ 2221 w 2644"/>
                <a:gd name="T29" fmla="*/ 706 h 747"/>
                <a:gd name="T30" fmla="*/ 2006 w 2644"/>
                <a:gd name="T31" fmla="*/ 723 h 747"/>
                <a:gd name="T32" fmla="*/ 1761 w 2644"/>
                <a:gd name="T33" fmla="*/ 737 h 747"/>
                <a:gd name="T34" fmla="*/ 1489 w 2644"/>
                <a:gd name="T35" fmla="*/ 744 h 747"/>
                <a:gd name="T36" fmla="*/ 1202 w 2644"/>
                <a:gd name="T37" fmla="*/ 747 h 747"/>
                <a:gd name="T38" fmla="*/ 947 w 2644"/>
                <a:gd name="T39" fmla="*/ 744 h 747"/>
                <a:gd name="T40" fmla="*/ 713 w 2644"/>
                <a:gd name="T41" fmla="*/ 737 h 747"/>
                <a:gd name="T42" fmla="*/ 508 w 2644"/>
                <a:gd name="T43" fmla="*/ 725 h 747"/>
                <a:gd name="T44" fmla="*/ 331 w 2644"/>
                <a:gd name="T45" fmla="*/ 710 h 747"/>
                <a:gd name="T46" fmla="*/ 216 w 2644"/>
                <a:gd name="T47" fmla="*/ 696 h 747"/>
                <a:gd name="T48" fmla="*/ 123 w 2644"/>
                <a:gd name="T49" fmla="*/ 680 h 747"/>
                <a:gd name="T50" fmla="*/ 55 w 2644"/>
                <a:gd name="T51" fmla="*/ 663 h 747"/>
                <a:gd name="T52" fmla="*/ 14 w 2644"/>
                <a:gd name="T53" fmla="*/ 645 h 747"/>
                <a:gd name="T54" fmla="*/ 0 w 2644"/>
                <a:gd name="T55" fmla="*/ 627 h 747"/>
                <a:gd name="T56" fmla="*/ 4 w 2644"/>
                <a:gd name="T57" fmla="*/ 111 h 747"/>
                <a:gd name="T58" fmla="*/ 32 w 2644"/>
                <a:gd name="T59" fmla="*/ 91 h 747"/>
                <a:gd name="T60" fmla="*/ 86 w 2644"/>
                <a:gd name="T61" fmla="*/ 75 h 747"/>
                <a:gd name="T62" fmla="*/ 166 w 2644"/>
                <a:gd name="T63" fmla="*/ 58 h 747"/>
                <a:gd name="T64" fmla="*/ 270 w 2644"/>
                <a:gd name="T65" fmla="*/ 44 h 747"/>
                <a:gd name="T66" fmla="*/ 415 w 2644"/>
                <a:gd name="T67" fmla="*/ 28 h 747"/>
                <a:gd name="T68" fmla="*/ 606 w 2644"/>
                <a:gd name="T69" fmla="*/ 16 h 747"/>
                <a:gd name="T70" fmla="*/ 828 w 2644"/>
                <a:gd name="T71" fmla="*/ 5 h 747"/>
                <a:gd name="T72" fmla="*/ 1072 w 2644"/>
                <a:gd name="T73" fmla="*/ 0 h 747"/>
                <a:gd name="T74" fmla="*/ 1227 w 2644"/>
                <a:gd name="T75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644" h="747">
                  <a:moveTo>
                    <a:pt x="1227" y="0"/>
                  </a:moveTo>
                  <a:lnTo>
                    <a:pt x="1365" y="0"/>
                  </a:lnTo>
                  <a:lnTo>
                    <a:pt x="1501" y="3"/>
                  </a:lnTo>
                  <a:lnTo>
                    <a:pt x="1633" y="5"/>
                  </a:lnTo>
                  <a:lnTo>
                    <a:pt x="1761" y="10"/>
                  </a:lnTo>
                  <a:lnTo>
                    <a:pt x="1887" y="17"/>
                  </a:lnTo>
                  <a:lnTo>
                    <a:pt x="2006" y="23"/>
                  </a:lnTo>
                  <a:lnTo>
                    <a:pt x="2117" y="31"/>
                  </a:lnTo>
                  <a:lnTo>
                    <a:pt x="2221" y="41"/>
                  </a:lnTo>
                  <a:lnTo>
                    <a:pt x="2295" y="49"/>
                  </a:lnTo>
                  <a:lnTo>
                    <a:pt x="2363" y="57"/>
                  </a:lnTo>
                  <a:lnTo>
                    <a:pt x="2425" y="66"/>
                  </a:lnTo>
                  <a:lnTo>
                    <a:pt x="2480" y="75"/>
                  </a:lnTo>
                  <a:lnTo>
                    <a:pt x="2528" y="85"/>
                  </a:lnTo>
                  <a:lnTo>
                    <a:pt x="2566" y="94"/>
                  </a:lnTo>
                  <a:lnTo>
                    <a:pt x="2599" y="104"/>
                  </a:lnTo>
                  <a:lnTo>
                    <a:pt x="2622" y="115"/>
                  </a:lnTo>
                  <a:lnTo>
                    <a:pt x="2637" y="126"/>
                  </a:lnTo>
                  <a:lnTo>
                    <a:pt x="2644" y="136"/>
                  </a:lnTo>
                  <a:lnTo>
                    <a:pt x="2644" y="611"/>
                  </a:lnTo>
                  <a:lnTo>
                    <a:pt x="2637" y="621"/>
                  </a:lnTo>
                  <a:lnTo>
                    <a:pt x="2622" y="631"/>
                  </a:lnTo>
                  <a:lnTo>
                    <a:pt x="2599" y="642"/>
                  </a:lnTo>
                  <a:lnTo>
                    <a:pt x="2566" y="652"/>
                  </a:lnTo>
                  <a:lnTo>
                    <a:pt x="2528" y="662"/>
                  </a:lnTo>
                  <a:lnTo>
                    <a:pt x="2480" y="671"/>
                  </a:lnTo>
                  <a:lnTo>
                    <a:pt x="2425" y="681"/>
                  </a:lnTo>
                  <a:lnTo>
                    <a:pt x="2363" y="689"/>
                  </a:lnTo>
                  <a:lnTo>
                    <a:pt x="2295" y="698"/>
                  </a:lnTo>
                  <a:lnTo>
                    <a:pt x="2221" y="706"/>
                  </a:lnTo>
                  <a:lnTo>
                    <a:pt x="2117" y="715"/>
                  </a:lnTo>
                  <a:lnTo>
                    <a:pt x="2006" y="723"/>
                  </a:lnTo>
                  <a:lnTo>
                    <a:pt x="1887" y="730"/>
                  </a:lnTo>
                  <a:lnTo>
                    <a:pt x="1761" y="737"/>
                  </a:lnTo>
                  <a:lnTo>
                    <a:pt x="1627" y="741"/>
                  </a:lnTo>
                  <a:lnTo>
                    <a:pt x="1489" y="744"/>
                  </a:lnTo>
                  <a:lnTo>
                    <a:pt x="1347" y="747"/>
                  </a:lnTo>
                  <a:lnTo>
                    <a:pt x="1202" y="747"/>
                  </a:lnTo>
                  <a:lnTo>
                    <a:pt x="1072" y="746"/>
                  </a:lnTo>
                  <a:lnTo>
                    <a:pt x="947" y="744"/>
                  </a:lnTo>
                  <a:lnTo>
                    <a:pt x="828" y="741"/>
                  </a:lnTo>
                  <a:lnTo>
                    <a:pt x="713" y="737"/>
                  </a:lnTo>
                  <a:lnTo>
                    <a:pt x="606" y="732"/>
                  </a:lnTo>
                  <a:lnTo>
                    <a:pt x="508" y="725"/>
                  </a:lnTo>
                  <a:lnTo>
                    <a:pt x="415" y="717"/>
                  </a:lnTo>
                  <a:lnTo>
                    <a:pt x="331" y="710"/>
                  </a:lnTo>
                  <a:lnTo>
                    <a:pt x="270" y="703"/>
                  </a:lnTo>
                  <a:lnTo>
                    <a:pt x="216" y="696"/>
                  </a:lnTo>
                  <a:lnTo>
                    <a:pt x="166" y="688"/>
                  </a:lnTo>
                  <a:lnTo>
                    <a:pt x="123" y="680"/>
                  </a:lnTo>
                  <a:lnTo>
                    <a:pt x="86" y="672"/>
                  </a:lnTo>
                  <a:lnTo>
                    <a:pt x="55" y="663"/>
                  </a:lnTo>
                  <a:lnTo>
                    <a:pt x="32" y="654"/>
                  </a:lnTo>
                  <a:lnTo>
                    <a:pt x="14" y="645"/>
                  </a:lnTo>
                  <a:lnTo>
                    <a:pt x="4" y="636"/>
                  </a:lnTo>
                  <a:lnTo>
                    <a:pt x="0" y="627"/>
                  </a:lnTo>
                  <a:lnTo>
                    <a:pt x="0" y="120"/>
                  </a:lnTo>
                  <a:lnTo>
                    <a:pt x="4" y="111"/>
                  </a:lnTo>
                  <a:lnTo>
                    <a:pt x="14" y="100"/>
                  </a:lnTo>
                  <a:lnTo>
                    <a:pt x="32" y="91"/>
                  </a:lnTo>
                  <a:lnTo>
                    <a:pt x="55" y="84"/>
                  </a:lnTo>
                  <a:lnTo>
                    <a:pt x="86" y="75"/>
                  </a:lnTo>
                  <a:lnTo>
                    <a:pt x="123" y="66"/>
                  </a:lnTo>
                  <a:lnTo>
                    <a:pt x="166" y="58"/>
                  </a:lnTo>
                  <a:lnTo>
                    <a:pt x="216" y="50"/>
                  </a:lnTo>
                  <a:lnTo>
                    <a:pt x="270" y="44"/>
                  </a:lnTo>
                  <a:lnTo>
                    <a:pt x="331" y="36"/>
                  </a:lnTo>
                  <a:lnTo>
                    <a:pt x="415" y="28"/>
                  </a:lnTo>
                  <a:lnTo>
                    <a:pt x="508" y="22"/>
                  </a:lnTo>
                  <a:lnTo>
                    <a:pt x="606" y="16"/>
                  </a:lnTo>
                  <a:lnTo>
                    <a:pt x="713" y="10"/>
                  </a:lnTo>
                  <a:lnTo>
                    <a:pt x="828" y="5"/>
                  </a:lnTo>
                  <a:lnTo>
                    <a:pt x="947" y="3"/>
                  </a:lnTo>
                  <a:lnTo>
                    <a:pt x="1072" y="0"/>
                  </a:lnTo>
                  <a:lnTo>
                    <a:pt x="1202" y="0"/>
                  </a:lnTo>
                  <a:lnTo>
                    <a:pt x="1227" y="0"/>
                  </a:lnTo>
                  <a:close/>
                </a:path>
              </a:pathLst>
            </a:custGeom>
            <a:solidFill>
              <a:srgbClr val="18BE9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F23AC1-DCD7-4DD3-B355-F9B4511850BD}"/>
                </a:ext>
              </a:extLst>
            </p:cNvPr>
            <p:cNvSpPr/>
            <p:nvPr/>
          </p:nvSpPr>
          <p:spPr>
            <a:xfrm>
              <a:off x="3740382" y="3946280"/>
              <a:ext cx="220775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766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3CEA2"/>
            </a:gs>
            <a:gs pos="100000">
              <a:srgbClr val="185A9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78D0B91-B0D0-415D-8F69-FF6C7E3B1504}"/>
              </a:ext>
            </a:extLst>
          </p:cNvPr>
          <p:cNvGrpSpPr/>
          <p:nvPr/>
        </p:nvGrpSpPr>
        <p:grpSpPr>
          <a:xfrm>
            <a:off x="2727003" y="4495449"/>
            <a:ext cx="4439082" cy="1064705"/>
            <a:chOff x="2775297" y="4418954"/>
            <a:chExt cx="4439082" cy="1064705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68DD2B4-4B74-4FE8-B322-3581D09C3049}"/>
                </a:ext>
              </a:extLst>
            </p:cNvPr>
            <p:cNvSpPr/>
            <p:nvPr/>
          </p:nvSpPr>
          <p:spPr>
            <a:xfrm>
              <a:off x="2775297" y="4469059"/>
              <a:ext cx="3950495" cy="856739"/>
            </a:xfrm>
            <a:prstGeom prst="rect">
              <a:avLst/>
            </a:pr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DF361F"/>
                </a:gs>
                <a:gs pos="83000">
                  <a:srgbClr val="DF361F"/>
                </a:gs>
                <a:gs pos="100000">
                  <a:srgbClr val="DF361F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Content Placeholder 2">
              <a:extLst>
                <a:ext uri="{FF2B5EF4-FFF2-40B4-BE49-F238E27FC236}">
                  <a16:creationId xmlns:a16="http://schemas.microsoft.com/office/drawing/2014/main" id="{81ED567C-E8EA-44F6-A81D-0F8720B6A8B1}"/>
                </a:ext>
              </a:extLst>
            </p:cNvPr>
            <p:cNvSpPr txBox="1">
              <a:spLocks/>
            </p:cNvSpPr>
            <p:nvPr/>
          </p:nvSpPr>
          <p:spPr>
            <a:xfrm>
              <a:off x="3473775" y="4593620"/>
              <a:ext cx="306013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Oval 68">
              <a:extLst>
                <a:ext uri="{FF2B5EF4-FFF2-40B4-BE49-F238E27FC236}">
                  <a16:creationId xmlns:a16="http://schemas.microsoft.com/office/drawing/2014/main" id="{4A451B79-2370-404B-9112-6528DBB52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631" y="4491618"/>
              <a:ext cx="823913" cy="823913"/>
            </a:xfrm>
            <a:prstGeom prst="ellipse">
              <a:avLst/>
            </a:prstGeom>
            <a:solidFill>
              <a:srgbClr val="DF361F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A968A8C-3F57-41A7-B551-44A2DF64EC89}"/>
                </a:ext>
              </a:extLst>
            </p:cNvPr>
            <p:cNvSpPr/>
            <p:nvPr/>
          </p:nvSpPr>
          <p:spPr>
            <a:xfrm>
              <a:off x="6336795" y="4418954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1347" y="-4306278"/>
            <a:ext cx="9157077" cy="423453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5844033" y="6893337"/>
            <a:ext cx="1922243" cy="1920017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3393914" y="4242257"/>
            <a:ext cx="1457348" cy="722403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353570" y="4069150"/>
            <a:ext cx="2250703" cy="11168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906570" y="4900491"/>
            <a:ext cx="881281" cy="436872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9796925" y="4226822"/>
            <a:ext cx="1713040" cy="849531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794036" y="7095619"/>
            <a:ext cx="3620123" cy="1498280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3174919" y="7095619"/>
            <a:ext cx="3619112" cy="1498280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10262171" y="3788613"/>
            <a:ext cx="2608469" cy="1293464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-1073982" y="4849642"/>
            <a:ext cx="504311" cy="25021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-1243083" y="4779316"/>
            <a:ext cx="384044" cy="19069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-1402200" y="4785769"/>
            <a:ext cx="250640" cy="124100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-977465" y="4939434"/>
            <a:ext cx="311278" cy="152351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2038210" y="7577764"/>
            <a:ext cx="767079" cy="37936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9488678" y="4452114"/>
            <a:ext cx="1290591" cy="639670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E47928-AEE0-4E63-A173-290CAA4ED417}"/>
              </a:ext>
            </a:extLst>
          </p:cNvPr>
          <p:cNvGrpSpPr/>
          <p:nvPr/>
        </p:nvGrpSpPr>
        <p:grpSpPr>
          <a:xfrm>
            <a:off x="6406951" y="7497180"/>
            <a:ext cx="774152" cy="2280211"/>
            <a:chOff x="6899092" y="2179316"/>
            <a:chExt cx="1032203" cy="3040280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225192" y="2570787"/>
              <a:ext cx="381351" cy="145288"/>
            </a:xfrm>
            <a:prstGeom prst="rect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7010936" y="2757782"/>
              <a:ext cx="809863" cy="60537"/>
            </a:xfrm>
            <a:custGeom>
              <a:avLst/>
              <a:gdLst>
                <a:gd name="T0" fmla="*/ 300 w 601"/>
                <a:gd name="T1" fmla="*/ 0 h 45"/>
                <a:gd name="T2" fmla="*/ 0 w 601"/>
                <a:gd name="T3" fmla="*/ 0 h 45"/>
                <a:gd name="T4" fmla="*/ 0 w 601"/>
                <a:gd name="T5" fmla="*/ 45 h 45"/>
                <a:gd name="T6" fmla="*/ 300 w 601"/>
                <a:gd name="T7" fmla="*/ 45 h 45"/>
                <a:gd name="T8" fmla="*/ 601 w 601"/>
                <a:gd name="T9" fmla="*/ 45 h 45"/>
                <a:gd name="T10" fmla="*/ 601 w 601"/>
                <a:gd name="T11" fmla="*/ 0 h 45"/>
                <a:gd name="T12" fmla="*/ 300 w 601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45">
                  <a:moveTo>
                    <a:pt x="300" y="0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300" y="45"/>
                  </a:lnTo>
                  <a:lnTo>
                    <a:pt x="601" y="45"/>
                  </a:lnTo>
                  <a:lnTo>
                    <a:pt x="601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AAC028-526C-4DAB-932D-73911EBAC6F2}"/>
                </a:ext>
              </a:extLst>
            </p:cNvPr>
            <p:cNvGrpSpPr/>
            <p:nvPr/>
          </p:nvGrpSpPr>
          <p:grpSpPr>
            <a:xfrm>
              <a:off x="6899092" y="2179316"/>
              <a:ext cx="1032203" cy="3040280"/>
              <a:chOff x="6899092" y="2179316"/>
              <a:chExt cx="1032203" cy="3040280"/>
            </a:xfrm>
          </p:grpSpPr>
          <p:sp>
            <p:nvSpPr>
              <p:cNvPr id="40" name="Rectangle 38"/>
              <p:cNvSpPr>
                <a:spLocks noChangeArrowheads="1"/>
              </p:cNvSpPr>
              <p:nvPr/>
            </p:nvSpPr>
            <p:spPr bwMode="auto">
              <a:xfrm>
                <a:off x="7144343" y="2449718"/>
                <a:ext cx="347661" cy="121073"/>
              </a:xfrm>
              <a:prstGeom prst="rect">
                <a:avLst/>
              </a:prstGeom>
              <a:solidFill>
                <a:srgbClr val="EEE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9DD9C2-9589-403B-8C3E-22E16E03016E}"/>
                  </a:ext>
                </a:extLst>
              </p:cNvPr>
              <p:cNvGrpSpPr/>
              <p:nvPr/>
            </p:nvGrpSpPr>
            <p:grpSpPr>
              <a:xfrm>
                <a:off x="6899092" y="2179316"/>
                <a:ext cx="1032203" cy="3040280"/>
                <a:chOff x="6899092" y="2179316"/>
                <a:chExt cx="1032203" cy="3040280"/>
              </a:xfrm>
            </p:grpSpPr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99875" y="2716079"/>
                  <a:ext cx="630641" cy="41703"/>
                </a:xfrm>
                <a:prstGeom prst="rect">
                  <a:avLst/>
                </a:prstGeom>
                <a:solidFill>
                  <a:srgbClr val="EEE9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68931E3-7B94-4D8B-BBEC-BBA5FE0A0046}"/>
                    </a:ext>
                  </a:extLst>
                </p:cNvPr>
                <p:cNvGrpSpPr/>
                <p:nvPr/>
              </p:nvGrpSpPr>
              <p:grpSpPr>
                <a:xfrm>
                  <a:off x="6899092" y="2179316"/>
                  <a:ext cx="1032203" cy="3040280"/>
                  <a:chOff x="8423091" y="2179316"/>
                  <a:chExt cx="1032202" cy="304028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E26B5F-7DA0-448E-919F-9F669E09A60D}"/>
                      </a:ext>
                    </a:extLst>
                  </p:cNvPr>
                  <p:cNvGrpSpPr/>
                  <p:nvPr/>
                </p:nvGrpSpPr>
                <p:grpSpPr>
                  <a:xfrm>
                    <a:off x="8423091" y="4828126"/>
                    <a:ext cx="1032202" cy="391470"/>
                    <a:chOff x="8423091" y="4828126"/>
                    <a:chExt cx="1032202" cy="391470"/>
                  </a:xfrm>
                </p:grpSpPr>
                <p:sp>
                  <p:nvSpPr>
                    <p:cNvPr id="2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8423091" y="4828126"/>
                      <a:ext cx="249291" cy="391470"/>
                    </a:xfrm>
                    <a:custGeom>
                      <a:avLst/>
                      <a:gdLst>
                        <a:gd name="T0" fmla="*/ 22 w 185"/>
                        <a:gd name="T1" fmla="*/ 0 h 291"/>
                        <a:gd name="T2" fmla="*/ 185 w 185"/>
                        <a:gd name="T3" fmla="*/ 0 h 291"/>
                        <a:gd name="T4" fmla="*/ 171 w 185"/>
                        <a:gd name="T5" fmla="*/ 291 h 291"/>
                        <a:gd name="T6" fmla="*/ 0 w 185"/>
                        <a:gd name="T7" fmla="*/ 291 h 291"/>
                        <a:gd name="T8" fmla="*/ 22 w 185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5" h="291">
                          <a:moveTo>
                            <a:pt x="22" y="0"/>
                          </a:moveTo>
                          <a:lnTo>
                            <a:pt x="185" y="0"/>
                          </a:lnTo>
                          <a:lnTo>
                            <a:pt x="171" y="291"/>
                          </a:lnTo>
                          <a:lnTo>
                            <a:pt x="0" y="291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D3D1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2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8653516" y="4828126"/>
                      <a:ext cx="575392" cy="391470"/>
                    </a:xfrm>
                    <a:custGeom>
                      <a:avLst/>
                      <a:gdLst>
                        <a:gd name="T0" fmla="*/ 427 w 427"/>
                        <a:gd name="T1" fmla="*/ 291 h 291"/>
                        <a:gd name="T2" fmla="*/ 0 w 427"/>
                        <a:gd name="T3" fmla="*/ 291 h 291"/>
                        <a:gd name="T4" fmla="*/ 14 w 427"/>
                        <a:gd name="T5" fmla="*/ 0 h 291"/>
                        <a:gd name="T6" fmla="*/ 411 w 427"/>
                        <a:gd name="T7" fmla="*/ 0 h 291"/>
                        <a:gd name="T8" fmla="*/ 427 w 427"/>
                        <a:gd name="T9" fmla="*/ 291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7" h="291">
                          <a:moveTo>
                            <a:pt x="427" y="291"/>
                          </a:moveTo>
                          <a:lnTo>
                            <a:pt x="0" y="291"/>
                          </a:lnTo>
                          <a:lnTo>
                            <a:pt x="14" y="0"/>
                          </a:lnTo>
                          <a:lnTo>
                            <a:pt x="411" y="0"/>
                          </a:lnTo>
                          <a:lnTo>
                            <a:pt x="427" y="291"/>
                          </a:lnTo>
                          <a:close/>
                        </a:path>
                      </a:pathLst>
                    </a:custGeom>
                    <a:solidFill>
                      <a:srgbClr val="EEE9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34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9207349" y="4828126"/>
                      <a:ext cx="247944" cy="391470"/>
                    </a:xfrm>
                    <a:custGeom>
                      <a:avLst/>
                      <a:gdLst>
                        <a:gd name="T0" fmla="*/ 163 w 184"/>
                        <a:gd name="T1" fmla="*/ 0 h 291"/>
                        <a:gd name="T2" fmla="*/ 0 w 184"/>
                        <a:gd name="T3" fmla="*/ 0 h 291"/>
                        <a:gd name="T4" fmla="*/ 16 w 184"/>
                        <a:gd name="T5" fmla="*/ 291 h 291"/>
                        <a:gd name="T6" fmla="*/ 184 w 184"/>
                        <a:gd name="T7" fmla="*/ 291 h 291"/>
                        <a:gd name="T8" fmla="*/ 163 w 184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4" h="291">
                          <a:moveTo>
                            <a:pt x="163" y="0"/>
                          </a:moveTo>
                          <a:lnTo>
                            <a:pt x="0" y="0"/>
                          </a:lnTo>
                          <a:lnTo>
                            <a:pt x="16" y="291"/>
                          </a:lnTo>
                          <a:lnTo>
                            <a:pt x="184" y="291"/>
                          </a:lnTo>
                          <a:lnTo>
                            <a:pt x="163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0BD19DD4-3EA4-4158-A0B5-FCEEDE731839}"/>
                      </a:ext>
                    </a:extLst>
                  </p:cNvPr>
                  <p:cNvGrpSpPr/>
                  <p:nvPr/>
                </p:nvGrpSpPr>
                <p:grpSpPr>
                  <a:xfrm>
                    <a:off x="8452735" y="2179316"/>
                    <a:ext cx="974260" cy="2648810"/>
                    <a:chOff x="8452735" y="2179316"/>
                    <a:chExt cx="974260" cy="264881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CB019E2-D308-473A-B6F6-DB990A5C1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2735" y="3855506"/>
                      <a:ext cx="974260" cy="972620"/>
                      <a:chOff x="8452735" y="3855506"/>
                      <a:chExt cx="974260" cy="972620"/>
                    </a:xfrm>
                  </p:grpSpPr>
                  <p:sp>
                    <p:nvSpPr>
                      <p:cNvPr id="2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93161" y="3855506"/>
                        <a:ext cx="233121" cy="417029"/>
                      </a:xfrm>
                      <a:custGeom>
                        <a:avLst/>
                        <a:gdLst>
                          <a:gd name="T0" fmla="*/ 22 w 173"/>
                          <a:gd name="T1" fmla="*/ 0 h 310"/>
                          <a:gd name="T2" fmla="*/ 173 w 173"/>
                          <a:gd name="T3" fmla="*/ 0 h 310"/>
                          <a:gd name="T4" fmla="*/ 156 w 173"/>
                          <a:gd name="T5" fmla="*/ 310 h 310"/>
                          <a:gd name="T6" fmla="*/ 0 w 173"/>
                          <a:gd name="T7" fmla="*/ 310 h 310"/>
                          <a:gd name="T8" fmla="*/ 22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22" y="0"/>
                            </a:moveTo>
                            <a:lnTo>
                              <a:pt x="173" y="0"/>
                            </a:lnTo>
                            <a:lnTo>
                              <a:pt x="156" y="310"/>
                            </a:lnTo>
                            <a:lnTo>
                              <a:pt x="0" y="310"/>
                            </a:lnTo>
                            <a:lnTo>
                              <a:pt x="22" y="0"/>
                            </a:lnTo>
                            <a:close/>
                          </a:path>
                        </a:pathLst>
                      </a:custGeom>
                      <a:solidFill>
                        <a:srgbClr val="D3D1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2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703375" y="3855506"/>
                        <a:ext cx="475675" cy="417029"/>
                      </a:xfrm>
                      <a:custGeom>
                        <a:avLst/>
                        <a:gdLst>
                          <a:gd name="T0" fmla="*/ 353 w 353"/>
                          <a:gd name="T1" fmla="*/ 310 h 310"/>
                          <a:gd name="T2" fmla="*/ 0 w 353"/>
                          <a:gd name="T3" fmla="*/ 310 h 310"/>
                          <a:gd name="T4" fmla="*/ 17 w 353"/>
                          <a:gd name="T5" fmla="*/ 0 h 310"/>
                          <a:gd name="T6" fmla="*/ 336 w 353"/>
                          <a:gd name="T7" fmla="*/ 0 h 310"/>
                          <a:gd name="T8" fmla="*/ 353 w 353"/>
                          <a:gd name="T9" fmla="*/ 31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53" h="310">
                            <a:moveTo>
                              <a:pt x="353" y="310"/>
                            </a:moveTo>
                            <a:lnTo>
                              <a:pt x="0" y="310"/>
                            </a:lnTo>
                            <a:lnTo>
                              <a:pt x="17" y="0"/>
                            </a:lnTo>
                            <a:lnTo>
                              <a:pt x="336" y="0"/>
                            </a:lnTo>
                            <a:lnTo>
                              <a:pt x="353" y="310"/>
                            </a:lnTo>
                            <a:close/>
                          </a:path>
                        </a:pathLst>
                      </a:custGeom>
                      <a:solidFill>
                        <a:srgbClr val="EEE9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672382" y="4272535"/>
                        <a:ext cx="534967" cy="555591"/>
                      </a:xfrm>
                      <a:custGeom>
                        <a:avLst/>
                        <a:gdLst>
                          <a:gd name="T0" fmla="*/ 397 w 397"/>
                          <a:gd name="T1" fmla="*/ 413 h 413"/>
                          <a:gd name="T2" fmla="*/ 0 w 397"/>
                          <a:gd name="T3" fmla="*/ 413 h 413"/>
                          <a:gd name="T4" fmla="*/ 23 w 397"/>
                          <a:gd name="T5" fmla="*/ 0 h 413"/>
                          <a:gd name="T6" fmla="*/ 376 w 397"/>
                          <a:gd name="T7" fmla="*/ 0 h 413"/>
                          <a:gd name="T8" fmla="*/ 397 w 397"/>
                          <a:gd name="T9" fmla="*/ 413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97" h="413">
                            <a:moveTo>
                              <a:pt x="397" y="413"/>
                            </a:moveTo>
                            <a:lnTo>
                              <a:pt x="0" y="413"/>
                            </a:lnTo>
                            <a:lnTo>
                              <a:pt x="23" y="0"/>
                            </a:lnTo>
                            <a:lnTo>
                              <a:pt x="376" y="0"/>
                            </a:lnTo>
                            <a:lnTo>
                              <a:pt x="397" y="413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rgbClr val="F8716A"/>
                          </a:gs>
                          <a:gs pos="32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52735" y="4272535"/>
                        <a:ext cx="250640" cy="555591"/>
                      </a:xfrm>
                      <a:custGeom>
                        <a:avLst/>
                        <a:gdLst>
                          <a:gd name="T0" fmla="*/ 186 w 186"/>
                          <a:gd name="T1" fmla="*/ 0 h 413"/>
                          <a:gd name="T2" fmla="*/ 163 w 186"/>
                          <a:gd name="T3" fmla="*/ 413 h 413"/>
                          <a:gd name="T4" fmla="*/ 0 w 186"/>
                          <a:gd name="T5" fmla="*/ 413 h 413"/>
                          <a:gd name="T6" fmla="*/ 30 w 186"/>
                          <a:gd name="T7" fmla="*/ 0 h 413"/>
                          <a:gd name="T8" fmla="*/ 186 w 186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6" h="413">
                            <a:moveTo>
                              <a:pt x="186" y="0"/>
                            </a:moveTo>
                            <a:lnTo>
                              <a:pt x="163" y="413"/>
                            </a:lnTo>
                            <a:lnTo>
                              <a:pt x="0" y="413"/>
                            </a:lnTo>
                            <a:lnTo>
                              <a:pt x="30" y="0"/>
                            </a:lnTo>
                            <a:lnTo>
                              <a:pt x="186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83000">
                            <a:srgbClr val="F8716A"/>
                          </a:gs>
                          <a:gs pos="13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56143" y="3855506"/>
                        <a:ext cx="233121" cy="417029"/>
                      </a:xfrm>
                      <a:custGeom>
                        <a:avLst/>
                        <a:gdLst>
                          <a:gd name="T0" fmla="*/ 149 w 173"/>
                          <a:gd name="T1" fmla="*/ 0 h 310"/>
                          <a:gd name="T2" fmla="*/ 0 w 173"/>
                          <a:gd name="T3" fmla="*/ 0 h 310"/>
                          <a:gd name="T4" fmla="*/ 17 w 173"/>
                          <a:gd name="T5" fmla="*/ 310 h 310"/>
                          <a:gd name="T6" fmla="*/ 173 w 173"/>
                          <a:gd name="T7" fmla="*/ 310 h 310"/>
                          <a:gd name="T8" fmla="*/ 149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149" y="0"/>
                            </a:moveTo>
                            <a:lnTo>
                              <a:pt x="0" y="0"/>
                            </a:lnTo>
                            <a:lnTo>
                              <a:pt x="17" y="310"/>
                            </a:lnTo>
                            <a:lnTo>
                              <a:pt x="173" y="310"/>
                            </a:lnTo>
                            <a:lnTo>
                              <a:pt x="149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44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79051" y="4272535"/>
                        <a:ext cx="247944" cy="555591"/>
                      </a:xfrm>
                      <a:custGeom>
                        <a:avLst/>
                        <a:gdLst>
                          <a:gd name="T0" fmla="*/ 0 w 184"/>
                          <a:gd name="T1" fmla="*/ 0 h 413"/>
                          <a:gd name="T2" fmla="*/ 21 w 184"/>
                          <a:gd name="T3" fmla="*/ 413 h 413"/>
                          <a:gd name="T4" fmla="*/ 184 w 184"/>
                          <a:gd name="T5" fmla="*/ 413 h 413"/>
                          <a:gd name="T6" fmla="*/ 156 w 184"/>
                          <a:gd name="T7" fmla="*/ 0 h 413"/>
                          <a:gd name="T8" fmla="*/ 0 w 184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4" h="413">
                            <a:moveTo>
                              <a:pt x="0" y="0"/>
                            </a:moveTo>
                            <a:lnTo>
                              <a:pt x="21" y="413"/>
                            </a:lnTo>
                            <a:lnTo>
                              <a:pt x="184" y="413"/>
                            </a:lnTo>
                            <a:lnTo>
                              <a:pt x="156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E1F1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4F4E1070-D87E-4148-8CB4-2EC24E000E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22806" y="2179316"/>
                      <a:ext cx="834118" cy="1676190"/>
                      <a:chOff x="8522806" y="2179316"/>
                      <a:chExt cx="834118" cy="1676190"/>
                    </a:xfrm>
                  </p:grpSpPr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7E76B7AA-E500-4643-97DA-1498388FB4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22806" y="3025483"/>
                        <a:ext cx="834118" cy="830023"/>
                        <a:chOff x="8522806" y="3025483"/>
                        <a:chExt cx="834118" cy="830023"/>
                      </a:xfrm>
                    </p:grpSpPr>
                    <p:sp>
                      <p:nvSpPr>
                        <p:cNvPr id="25" name="Freeform 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63232" y="3025483"/>
                          <a:ext cx="207518" cy="273087"/>
                        </a:xfrm>
                        <a:custGeom>
                          <a:avLst/>
                          <a:gdLst>
                            <a:gd name="T0" fmla="*/ 154 w 154"/>
                            <a:gd name="T1" fmla="*/ 0 h 203"/>
                            <a:gd name="T2" fmla="*/ 142 w 154"/>
                            <a:gd name="T3" fmla="*/ 203 h 203"/>
                            <a:gd name="T4" fmla="*/ 0 w 154"/>
                            <a:gd name="T5" fmla="*/ 203 h 203"/>
                            <a:gd name="T6" fmla="*/ 15 w 154"/>
                            <a:gd name="T7" fmla="*/ 0 h 203"/>
                            <a:gd name="T8" fmla="*/ 154 w 154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4" h="203">
                              <a:moveTo>
                                <a:pt x="154" y="0"/>
                              </a:moveTo>
                              <a:lnTo>
                                <a:pt x="142" y="203"/>
                              </a:lnTo>
                              <a:lnTo>
                                <a:pt x="0" y="203"/>
                              </a:lnTo>
                              <a:lnTo>
                                <a:pt x="15" y="0"/>
                              </a:lnTo>
                              <a:lnTo>
                                <a:pt x="15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3D1C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0" name="Freeform 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22806" y="3298570"/>
                          <a:ext cx="231774" cy="556936"/>
                        </a:xfrm>
                        <a:custGeom>
                          <a:avLst/>
                          <a:gdLst>
                            <a:gd name="T0" fmla="*/ 172 w 172"/>
                            <a:gd name="T1" fmla="*/ 0 h 414"/>
                            <a:gd name="T2" fmla="*/ 151 w 172"/>
                            <a:gd name="T3" fmla="*/ 414 h 414"/>
                            <a:gd name="T4" fmla="*/ 0 w 172"/>
                            <a:gd name="T5" fmla="*/ 414 h 414"/>
                            <a:gd name="T6" fmla="*/ 30 w 172"/>
                            <a:gd name="T7" fmla="*/ 0 h 414"/>
                            <a:gd name="T8" fmla="*/ 172 w 172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2" h="414">
                              <a:moveTo>
                                <a:pt x="172" y="0"/>
                              </a:moveTo>
                              <a:lnTo>
                                <a:pt x="151" y="414"/>
                              </a:lnTo>
                              <a:lnTo>
                                <a:pt x="0" y="414"/>
                              </a:lnTo>
                              <a:lnTo>
                                <a:pt x="30" y="0"/>
                              </a:lnTo>
                              <a:lnTo>
                                <a:pt x="172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40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6" name="Freeform 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3025483"/>
                          <a:ext cx="210214" cy="273087"/>
                        </a:xfrm>
                        <a:custGeom>
                          <a:avLst/>
                          <a:gdLst>
                            <a:gd name="T0" fmla="*/ 0 w 156"/>
                            <a:gd name="T1" fmla="*/ 0 h 203"/>
                            <a:gd name="T2" fmla="*/ 11 w 156"/>
                            <a:gd name="T3" fmla="*/ 203 h 203"/>
                            <a:gd name="T4" fmla="*/ 156 w 156"/>
                            <a:gd name="T5" fmla="*/ 203 h 203"/>
                            <a:gd name="T6" fmla="*/ 141 w 156"/>
                            <a:gd name="T7" fmla="*/ 0 h 203"/>
                            <a:gd name="T8" fmla="*/ 0 w 156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6" h="203">
                              <a:moveTo>
                                <a:pt x="0" y="0"/>
                              </a:moveTo>
                              <a:lnTo>
                                <a:pt x="11" y="203"/>
                              </a:lnTo>
                              <a:lnTo>
                                <a:pt x="156" y="203"/>
                              </a:lnTo>
                              <a:lnTo>
                                <a:pt x="141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8" name="Freeform 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54581" y="3025483"/>
                          <a:ext cx="369221" cy="273087"/>
                        </a:xfrm>
                        <a:custGeom>
                          <a:avLst/>
                          <a:gdLst>
                            <a:gd name="T0" fmla="*/ 263 w 274"/>
                            <a:gd name="T1" fmla="*/ 0 h 203"/>
                            <a:gd name="T2" fmla="*/ 137 w 274"/>
                            <a:gd name="T3" fmla="*/ 0 h 203"/>
                            <a:gd name="T4" fmla="*/ 12 w 274"/>
                            <a:gd name="T5" fmla="*/ 0 h 203"/>
                            <a:gd name="T6" fmla="*/ 0 w 274"/>
                            <a:gd name="T7" fmla="*/ 203 h 203"/>
                            <a:gd name="T8" fmla="*/ 137 w 274"/>
                            <a:gd name="T9" fmla="*/ 203 h 203"/>
                            <a:gd name="T10" fmla="*/ 274 w 274"/>
                            <a:gd name="T11" fmla="*/ 203 h 203"/>
                            <a:gd name="T12" fmla="*/ 263 w 274"/>
                            <a:gd name="T13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274" h="203">
                              <a:moveTo>
                                <a:pt x="263" y="0"/>
                              </a:moveTo>
                              <a:lnTo>
                                <a:pt x="137" y="0"/>
                              </a:lnTo>
                              <a:lnTo>
                                <a:pt x="12" y="0"/>
                              </a:lnTo>
                              <a:lnTo>
                                <a:pt x="0" y="203"/>
                              </a:lnTo>
                              <a:lnTo>
                                <a:pt x="137" y="203"/>
                              </a:lnTo>
                              <a:lnTo>
                                <a:pt x="274" y="203"/>
                              </a:lnTo>
                              <a:lnTo>
                                <a:pt x="26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EE9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2" name="Freeform 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23803" y="3298570"/>
                          <a:ext cx="233121" cy="556936"/>
                        </a:xfrm>
                        <a:custGeom>
                          <a:avLst/>
                          <a:gdLst>
                            <a:gd name="T0" fmla="*/ 0 w 173"/>
                            <a:gd name="T1" fmla="*/ 0 h 414"/>
                            <a:gd name="T2" fmla="*/ 24 w 173"/>
                            <a:gd name="T3" fmla="*/ 414 h 414"/>
                            <a:gd name="T4" fmla="*/ 173 w 173"/>
                            <a:gd name="T5" fmla="*/ 414 h 414"/>
                            <a:gd name="T6" fmla="*/ 145 w 173"/>
                            <a:gd name="T7" fmla="*/ 0 h 414"/>
                            <a:gd name="T8" fmla="*/ 0 w 173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3" h="414">
                              <a:moveTo>
                                <a:pt x="0" y="0"/>
                              </a:moveTo>
                              <a:lnTo>
                                <a:pt x="24" y="414"/>
                              </a:lnTo>
                              <a:lnTo>
                                <a:pt x="173" y="414"/>
                              </a:lnTo>
                              <a:lnTo>
                                <a:pt x="145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E1F1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3" name="Freeform 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3298570"/>
                          <a:ext cx="429860" cy="556936"/>
                        </a:xfrm>
                        <a:custGeom>
                          <a:avLst/>
                          <a:gdLst>
                            <a:gd name="T0" fmla="*/ 295 w 319"/>
                            <a:gd name="T1" fmla="*/ 0 h 414"/>
                            <a:gd name="T2" fmla="*/ 158 w 319"/>
                            <a:gd name="T3" fmla="*/ 0 h 414"/>
                            <a:gd name="T4" fmla="*/ 21 w 319"/>
                            <a:gd name="T5" fmla="*/ 0 h 414"/>
                            <a:gd name="T6" fmla="*/ 0 w 319"/>
                            <a:gd name="T7" fmla="*/ 414 h 414"/>
                            <a:gd name="T8" fmla="*/ 158 w 319"/>
                            <a:gd name="T9" fmla="*/ 414 h 414"/>
                            <a:gd name="T10" fmla="*/ 319 w 319"/>
                            <a:gd name="T11" fmla="*/ 414 h 414"/>
                            <a:gd name="T12" fmla="*/ 295 w 319"/>
                            <a:gd name="T13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414">
                              <a:moveTo>
                                <a:pt x="295" y="0"/>
                              </a:moveTo>
                              <a:lnTo>
                                <a:pt x="158" y="0"/>
                              </a:lnTo>
                              <a:lnTo>
                                <a:pt x="21" y="0"/>
                              </a:lnTo>
                              <a:lnTo>
                                <a:pt x="0" y="414"/>
                              </a:lnTo>
                              <a:lnTo>
                                <a:pt x="158" y="414"/>
                              </a:lnTo>
                              <a:lnTo>
                                <a:pt x="319" y="414"/>
                              </a:lnTo>
                              <a:lnTo>
                                <a:pt x="295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38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814D0134-1EF0-4924-98B8-6C8BAB269C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34935" y="2179316"/>
                        <a:ext cx="809862" cy="846166"/>
                        <a:chOff x="8534935" y="2179316"/>
                        <a:chExt cx="809862" cy="846166"/>
                      </a:xfrm>
                    </p:grpSpPr>
                    <p:sp>
                      <p:nvSpPr>
                        <p:cNvPr id="22" name="Freeform 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34935" y="2818313"/>
                          <a:ext cx="235817" cy="207169"/>
                        </a:xfrm>
                        <a:custGeom>
                          <a:avLst/>
                          <a:gdLst>
                            <a:gd name="T0" fmla="*/ 175 w 175"/>
                            <a:gd name="T1" fmla="*/ 154 h 154"/>
                            <a:gd name="T2" fmla="*/ 36 w 175"/>
                            <a:gd name="T3" fmla="*/ 154 h 154"/>
                            <a:gd name="T4" fmla="*/ 0 w 175"/>
                            <a:gd name="T5" fmla="*/ 0 h 154"/>
                            <a:gd name="T6" fmla="*/ 142 w 175"/>
                            <a:gd name="T7" fmla="*/ 0 h 154"/>
                            <a:gd name="T8" fmla="*/ 175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175" y="154"/>
                              </a:moveTo>
                              <a:lnTo>
                                <a:pt x="36" y="154"/>
                              </a:lnTo>
                              <a:lnTo>
                                <a:pt x="0" y="0"/>
                              </a:lnTo>
                              <a:lnTo>
                                <a:pt x="142" y="0"/>
                              </a:lnTo>
                              <a:lnTo>
                                <a:pt x="175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3" name="Freeform 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2818313"/>
                          <a:ext cx="235817" cy="207169"/>
                        </a:xfrm>
                        <a:custGeom>
                          <a:avLst/>
                          <a:gdLst>
                            <a:gd name="T0" fmla="*/ 0 w 175"/>
                            <a:gd name="T1" fmla="*/ 154 h 154"/>
                            <a:gd name="T2" fmla="*/ 141 w 175"/>
                            <a:gd name="T3" fmla="*/ 154 h 154"/>
                            <a:gd name="T4" fmla="*/ 175 w 175"/>
                            <a:gd name="T5" fmla="*/ 0 h 154"/>
                            <a:gd name="T6" fmla="*/ 35 w 175"/>
                            <a:gd name="T7" fmla="*/ 0 h 154"/>
                            <a:gd name="T8" fmla="*/ 0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0" y="154"/>
                              </a:moveTo>
                              <a:lnTo>
                                <a:pt x="141" y="154"/>
                              </a:lnTo>
                              <a:lnTo>
                                <a:pt x="175" y="0"/>
                              </a:lnTo>
                              <a:lnTo>
                                <a:pt x="35" y="0"/>
                              </a:lnTo>
                              <a:lnTo>
                                <a:pt x="0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214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7" name="Freeform 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2818313"/>
                          <a:ext cx="429860" cy="207169"/>
                        </a:xfrm>
                        <a:custGeom>
                          <a:avLst/>
                          <a:gdLst>
                            <a:gd name="T0" fmla="*/ 158 w 319"/>
                            <a:gd name="T1" fmla="*/ 0 h 154"/>
                            <a:gd name="T2" fmla="*/ 0 w 319"/>
                            <a:gd name="T3" fmla="*/ 0 h 154"/>
                            <a:gd name="T4" fmla="*/ 33 w 319"/>
                            <a:gd name="T5" fmla="*/ 154 h 154"/>
                            <a:gd name="T6" fmla="*/ 158 w 319"/>
                            <a:gd name="T7" fmla="*/ 154 h 154"/>
                            <a:gd name="T8" fmla="*/ 284 w 319"/>
                            <a:gd name="T9" fmla="*/ 154 h 154"/>
                            <a:gd name="T10" fmla="*/ 319 w 319"/>
                            <a:gd name="T11" fmla="*/ 0 h 154"/>
                            <a:gd name="T12" fmla="*/ 158 w 319"/>
                            <a:gd name="T13" fmla="*/ 0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154">
                              <a:moveTo>
                                <a:pt x="158" y="0"/>
                              </a:moveTo>
                              <a:lnTo>
                                <a:pt x="0" y="0"/>
                              </a:lnTo>
                              <a:lnTo>
                                <a:pt x="33" y="154"/>
                              </a:lnTo>
                              <a:lnTo>
                                <a:pt x="158" y="154"/>
                              </a:lnTo>
                              <a:lnTo>
                                <a:pt x="284" y="154"/>
                              </a:lnTo>
                              <a:lnTo>
                                <a:pt x="319" y="0"/>
                              </a:lnTo>
                              <a:lnTo>
                                <a:pt x="158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1" name="Freeform 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668339" y="2179316"/>
                          <a:ext cx="347661" cy="270397"/>
                        </a:xfrm>
                        <a:custGeom>
                          <a:avLst/>
                          <a:gdLst>
                            <a:gd name="T0" fmla="*/ 109 w 109"/>
                            <a:gd name="T1" fmla="*/ 85 h 85"/>
                            <a:gd name="T2" fmla="*/ 0 w 109"/>
                            <a:gd name="T3" fmla="*/ 85 h 85"/>
                            <a:gd name="T4" fmla="*/ 69 w 109"/>
                            <a:gd name="T5" fmla="*/ 44 h 85"/>
                            <a:gd name="T6" fmla="*/ 69 w 109"/>
                            <a:gd name="T7" fmla="*/ 11 h 85"/>
                            <a:gd name="T8" fmla="*/ 76 w 109"/>
                            <a:gd name="T9" fmla="*/ 0 h 85"/>
                            <a:gd name="T10" fmla="*/ 85 w 109"/>
                            <a:gd name="T11" fmla="*/ 0 h 85"/>
                            <a:gd name="T12" fmla="*/ 85 w 109"/>
                            <a:gd name="T13" fmla="*/ 52 h 85"/>
                            <a:gd name="T14" fmla="*/ 109 w 109"/>
                            <a:gd name="T15" fmla="*/ 85 h 8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9" h="85">
                              <a:moveTo>
                                <a:pt x="109" y="85"/>
                              </a:moveTo>
                              <a:cubicBezTo>
                                <a:pt x="0" y="85"/>
                                <a:pt x="0" y="85"/>
                                <a:pt x="0" y="85"/>
                              </a:cubicBezTo>
                              <a:cubicBezTo>
                                <a:pt x="69" y="44"/>
                                <a:pt x="69" y="44"/>
                                <a:pt x="69" y="44"/>
                              </a:cubicBezTo>
                              <a:cubicBezTo>
                                <a:pt x="69" y="44"/>
                                <a:pt x="69" y="19"/>
                                <a:pt x="69" y="11"/>
                              </a:cubicBezTo>
                              <a:cubicBezTo>
                                <a:pt x="69" y="3"/>
                                <a:pt x="72" y="0"/>
                                <a:pt x="76" y="0"/>
                              </a:cubicBezTo>
                              <a:cubicBezTo>
                                <a:pt x="80" y="0"/>
                                <a:pt x="85" y="0"/>
                                <a:pt x="85" y="0"/>
                              </a:cubicBezTo>
                              <a:cubicBezTo>
                                <a:pt x="85" y="52"/>
                                <a:pt x="85" y="52"/>
                                <a:pt x="85" y="52"/>
                              </a:cubicBezTo>
                              <a:lnTo>
                                <a:pt x="109" y="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443B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5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08482" y="2570786"/>
                          <a:ext cx="261420" cy="145288"/>
                        </a:xfrm>
                        <a:prstGeom prst="rect">
                          <a:avLst/>
                        </a:pr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6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016000" y="2449713"/>
                          <a:ext cx="198086" cy="121073"/>
                        </a:xfrm>
                        <a:prstGeom prst="rect">
                          <a:avLst/>
                        </a:pr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</p:grpSp>
              </p:grpSp>
            </p:grpSp>
            <p:sp>
              <p:nvSpPr>
                <p:cNvPr id="47" name="Freeform 45"/>
                <p:cNvSpPr>
                  <a:spLocks/>
                </p:cNvSpPr>
                <p:nvPr/>
              </p:nvSpPr>
              <p:spPr bwMode="auto">
                <a:xfrm>
                  <a:off x="7415196" y="2179320"/>
                  <a:ext cx="274895" cy="270397"/>
                </a:xfrm>
                <a:custGeom>
                  <a:avLst/>
                  <a:gdLst>
                    <a:gd name="T0" fmla="*/ 86 w 86"/>
                    <a:gd name="T1" fmla="*/ 85 h 85"/>
                    <a:gd name="T2" fmla="*/ 24 w 86"/>
                    <a:gd name="T3" fmla="*/ 85 h 85"/>
                    <a:gd name="T4" fmla="*/ 0 w 86"/>
                    <a:gd name="T5" fmla="*/ 52 h 85"/>
                    <a:gd name="T6" fmla="*/ 0 w 86"/>
                    <a:gd name="T7" fmla="*/ 0 h 85"/>
                    <a:gd name="T8" fmla="*/ 9 w 86"/>
                    <a:gd name="T9" fmla="*/ 0 h 85"/>
                    <a:gd name="T10" fmla="*/ 17 w 86"/>
                    <a:gd name="T11" fmla="*/ 11 h 85"/>
                    <a:gd name="T12" fmla="*/ 17 w 86"/>
                    <a:gd name="T13" fmla="*/ 44 h 85"/>
                    <a:gd name="T14" fmla="*/ 86 w 86"/>
                    <a:gd name="T1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85">
                      <a:moveTo>
                        <a:pt x="86" y="85"/>
                      </a:move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0"/>
                        <a:pt x="9" y="0"/>
                      </a:cubicBezTo>
                      <a:cubicBezTo>
                        <a:pt x="13" y="0"/>
                        <a:pt x="17" y="3"/>
                        <a:pt x="17" y="11"/>
                      </a:cubicBezTo>
                      <a:cubicBezTo>
                        <a:pt x="17" y="19"/>
                        <a:pt x="17" y="44"/>
                        <a:pt x="17" y="44"/>
                      </a:cubicBezTo>
                      <a:lnTo>
                        <a:pt x="86" y="85"/>
                      </a:lnTo>
                      <a:close/>
                    </a:path>
                  </a:pathLst>
                </a:custGeom>
                <a:solidFill>
                  <a:srgbClr val="8E1F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</p:grpSp>
        </p:grpSp>
      </p:grpSp>
      <p:sp>
        <p:nvSpPr>
          <p:cNvPr id="49" name="Freeform 47"/>
          <p:cNvSpPr>
            <a:spLocks/>
          </p:cNvSpPr>
          <p:nvPr/>
        </p:nvSpPr>
        <p:spPr bwMode="auto">
          <a:xfrm>
            <a:off x="8336039" y="7767446"/>
            <a:ext cx="1404795" cy="696171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-25579" y="7341879"/>
            <a:ext cx="9159413" cy="90783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401326" y="7491892"/>
            <a:ext cx="1249155" cy="620500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980253" y="7562338"/>
            <a:ext cx="1927296" cy="956477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2985394" y="7802142"/>
            <a:ext cx="754951" cy="374319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7807979" y="7998705"/>
            <a:ext cx="1466443" cy="727448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6380274" y="8399618"/>
            <a:ext cx="774152" cy="1108995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307693" y="8901792"/>
            <a:ext cx="3889964" cy="1333823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9625115" y="5091783"/>
            <a:ext cx="1154154" cy="573080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2564846" y="8362429"/>
            <a:ext cx="630641" cy="312772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286044" y="7989302"/>
            <a:ext cx="1289580" cy="639671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1809895" y="8428607"/>
            <a:ext cx="339155" cy="16840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1501328" y="8228173"/>
            <a:ext cx="212235" cy="105085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-934007" y="5091783"/>
            <a:ext cx="259625" cy="12854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9" name="Oval 70">
            <a:extLst>
              <a:ext uri="{FF2B5EF4-FFF2-40B4-BE49-F238E27FC236}">
                <a16:creationId xmlns:a16="http://schemas.microsoft.com/office/drawing/2014/main" id="{818CEFEA-5E43-44BC-B3CE-101900D8B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404" y="-20613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0" name="Oval 76">
            <a:extLst>
              <a:ext uri="{FF2B5EF4-FFF2-40B4-BE49-F238E27FC236}">
                <a16:creationId xmlns:a16="http://schemas.microsoft.com/office/drawing/2014/main" id="{0BC3096F-AA07-4AC0-8E3C-049740BD3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423" y="-3582091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1" name="Oval 76">
            <a:extLst>
              <a:ext uri="{FF2B5EF4-FFF2-40B4-BE49-F238E27FC236}">
                <a16:creationId xmlns:a16="http://schemas.microsoft.com/office/drawing/2014/main" id="{662792E3-7080-4ADC-A1CC-B27D386A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17" y="-351745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2" name="Oval 76">
            <a:extLst>
              <a:ext uri="{FF2B5EF4-FFF2-40B4-BE49-F238E27FC236}">
                <a16:creationId xmlns:a16="http://schemas.microsoft.com/office/drawing/2014/main" id="{BE7CFB48-1DC1-459F-B9F2-F0159F3C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00" y="-2305351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3" name="Oval 76">
            <a:extLst>
              <a:ext uri="{FF2B5EF4-FFF2-40B4-BE49-F238E27FC236}">
                <a16:creationId xmlns:a16="http://schemas.microsoft.com/office/drawing/2014/main" id="{08596D64-2653-46BE-B357-226E74D4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442" y="-398929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4" name="Oval 76">
            <a:extLst>
              <a:ext uri="{FF2B5EF4-FFF2-40B4-BE49-F238E27FC236}">
                <a16:creationId xmlns:a16="http://schemas.microsoft.com/office/drawing/2014/main" id="{ECA17926-5971-40EF-B5F1-D254B247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78" y="-2191115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6" name="Oval 76">
            <a:extLst>
              <a:ext uri="{FF2B5EF4-FFF2-40B4-BE49-F238E27FC236}">
                <a16:creationId xmlns:a16="http://schemas.microsoft.com/office/drawing/2014/main" id="{399164E0-AF03-44D5-907B-42815184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59" y="-1723967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70">
            <a:extLst>
              <a:ext uri="{FF2B5EF4-FFF2-40B4-BE49-F238E27FC236}">
                <a16:creationId xmlns:a16="http://schemas.microsoft.com/office/drawing/2014/main" id="{568328AE-1C29-4E0D-B801-BC5E9F13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824" y="-366964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8" name="Oval 70">
            <a:extLst>
              <a:ext uri="{FF2B5EF4-FFF2-40B4-BE49-F238E27FC236}">
                <a16:creationId xmlns:a16="http://schemas.microsoft.com/office/drawing/2014/main" id="{608AC034-404F-4E54-8BFD-258826F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76" y="-4232827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70">
            <a:extLst>
              <a:ext uri="{FF2B5EF4-FFF2-40B4-BE49-F238E27FC236}">
                <a16:creationId xmlns:a16="http://schemas.microsoft.com/office/drawing/2014/main" id="{168E7621-D7BB-48B7-A598-751CDBEA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04" y="-35566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0" name="Oval 70">
            <a:extLst>
              <a:ext uri="{FF2B5EF4-FFF2-40B4-BE49-F238E27FC236}">
                <a16:creationId xmlns:a16="http://schemas.microsoft.com/office/drawing/2014/main" id="{7FBE38AA-C9F4-466E-9E13-4AE5CA92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353" y="-163477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70">
            <a:extLst>
              <a:ext uri="{FF2B5EF4-FFF2-40B4-BE49-F238E27FC236}">
                <a16:creationId xmlns:a16="http://schemas.microsoft.com/office/drawing/2014/main" id="{0B2C262C-C700-4DA2-9BB1-533AE6AF3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85" y="-24888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2" name="Oval 70">
            <a:extLst>
              <a:ext uri="{FF2B5EF4-FFF2-40B4-BE49-F238E27FC236}">
                <a16:creationId xmlns:a16="http://schemas.microsoft.com/office/drawing/2014/main" id="{B4A9F092-2C02-405A-81E2-6EB01A41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661" y="-420361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3" name="Oval 70">
            <a:extLst>
              <a:ext uri="{FF2B5EF4-FFF2-40B4-BE49-F238E27FC236}">
                <a16:creationId xmlns:a16="http://schemas.microsoft.com/office/drawing/2014/main" id="{8156C405-FED7-4221-AA82-14CD18E9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6946" y="309912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4" name="Oval 70">
            <a:extLst>
              <a:ext uri="{FF2B5EF4-FFF2-40B4-BE49-F238E27FC236}">
                <a16:creationId xmlns:a16="http://schemas.microsoft.com/office/drawing/2014/main" id="{C0144126-2D58-48C8-B0DE-88D31EE7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856" y="-307141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5" name="Oval 70">
            <a:extLst>
              <a:ext uri="{FF2B5EF4-FFF2-40B4-BE49-F238E27FC236}">
                <a16:creationId xmlns:a16="http://schemas.microsoft.com/office/drawing/2014/main" id="{DB8513FE-AB25-4253-B45C-4DBD1457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68" y="-410974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6" name="Oval 70">
            <a:extLst>
              <a:ext uri="{FF2B5EF4-FFF2-40B4-BE49-F238E27FC236}">
                <a16:creationId xmlns:a16="http://schemas.microsoft.com/office/drawing/2014/main" id="{04EEACC4-DD33-407E-AFC8-A86A54F2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876" y="-313720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7" name="Oval 76">
            <a:extLst>
              <a:ext uri="{FF2B5EF4-FFF2-40B4-BE49-F238E27FC236}">
                <a16:creationId xmlns:a16="http://schemas.microsoft.com/office/drawing/2014/main" id="{BA98DC2D-51D4-4E1A-B85D-7C60A659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9782" y="18878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8" name="Oval 76">
            <a:extLst>
              <a:ext uri="{FF2B5EF4-FFF2-40B4-BE49-F238E27FC236}">
                <a16:creationId xmlns:a16="http://schemas.microsoft.com/office/drawing/2014/main" id="{3FE7342E-5A32-48BC-BCE3-7B23DD3B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846" y="-394415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057" y="-4724293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2" name="Freeform 46">
            <a:extLst>
              <a:ext uri="{FF2B5EF4-FFF2-40B4-BE49-F238E27FC236}">
                <a16:creationId xmlns:a16="http://schemas.microsoft.com/office/drawing/2014/main" id="{06DAAECB-F777-47C4-AD6E-B62BBA875E4A}"/>
              </a:ext>
            </a:extLst>
          </p:cNvPr>
          <p:cNvSpPr>
            <a:spLocks/>
          </p:cNvSpPr>
          <p:nvPr/>
        </p:nvSpPr>
        <p:spPr bwMode="auto">
          <a:xfrm>
            <a:off x="4534096" y="7275798"/>
            <a:ext cx="2914695" cy="144581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4" name="Title 37">
            <a:extLst>
              <a:ext uri="{FF2B5EF4-FFF2-40B4-BE49-F238E27FC236}">
                <a16:creationId xmlns:a16="http://schemas.microsoft.com/office/drawing/2014/main" id="{9C371040-485A-4DBD-A416-CFC400EDF882}"/>
              </a:ext>
            </a:extLst>
          </p:cNvPr>
          <p:cNvSpPr txBox="1">
            <a:spLocks/>
          </p:cNvSpPr>
          <p:nvPr/>
        </p:nvSpPr>
        <p:spPr>
          <a:xfrm>
            <a:off x="-5566090" y="2908420"/>
            <a:ext cx="5745351" cy="6924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rgbClr val="FFC000"/>
                </a:solidFill>
              </a:rPr>
              <a:t>Final Project:</a:t>
            </a:r>
          </a:p>
          <a:p>
            <a:pPr algn="ctr"/>
            <a:r>
              <a:rPr lang="en-US" sz="2500" b="1" dirty="0">
                <a:solidFill>
                  <a:srgbClr val="FFC000"/>
                </a:solidFill>
              </a:rPr>
              <a:t>“Departmental Store Management”</a:t>
            </a:r>
          </a:p>
        </p:txBody>
      </p:sp>
      <p:sp>
        <p:nvSpPr>
          <p:cNvPr id="145" name="Title 37">
            <a:extLst>
              <a:ext uri="{FF2B5EF4-FFF2-40B4-BE49-F238E27FC236}">
                <a16:creationId xmlns:a16="http://schemas.microsoft.com/office/drawing/2014/main" id="{E25ECEFE-7C3D-4A66-AD55-7C22A53D581A}"/>
              </a:ext>
            </a:extLst>
          </p:cNvPr>
          <p:cNvSpPr txBox="1">
            <a:spLocks/>
          </p:cNvSpPr>
          <p:nvPr/>
        </p:nvSpPr>
        <p:spPr>
          <a:xfrm>
            <a:off x="2212873" y="7126962"/>
            <a:ext cx="1449356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Trịnh Minh Anh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Lê Đức Thịnh</a:t>
            </a:r>
          </a:p>
        </p:txBody>
      </p:sp>
      <p:sp>
        <p:nvSpPr>
          <p:cNvPr id="146" name="Title 37">
            <a:extLst>
              <a:ext uri="{FF2B5EF4-FFF2-40B4-BE49-F238E27FC236}">
                <a16:creationId xmlns:a16="http://schemas.microsoft.com/office/drawing/2014/main" id="{F9F01935-B044-4334-A1E3-72F2B9BC0223}"/>
              </a:ext>
            </a:extLst>
          </p:cNvPr>
          <p:cNvSpPr txBox="1">
            <a:spLocks/>
          </p:cNvSpPr>
          <p:nvPr/>
        </p:nvSpPr>
        <p:spPr>
          <a:xfrm>
            <a:off x="3646848" y="7095619"/>
            <a:ext cx="1227803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17110003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17110076</a:t>
            </a:r>
          </a:p>
        </p:txBody>
      </p:sp>
      <p:sp>
        <p:nvSpPr>
          <p:cNvPr id="147" name="Title 37">
            <a:extLst>
              <a:ext uri="{FF2B5EF4-FFF2-40B4-BE49-F238E27FC236}">
                <a16:creationId xmlns:a16="http://schemas.microsoft.com/office/drawing/2014/main" id="{6684F4AD-401A-47EA-84AA-5D4547E549FA}"/>
              </a:ext>
            </a:extLst>
          </p:cNvPr>
          <p:cNvSpPr txBox="1">
            <a:spLocks/>
          </p:cNvSpPr>
          <p:nvPr/>
        </p:nvSpPr>
        <p:spPr>
          <a:xfrm>
            <a:off x="1176683" y="7053161"/>
            <a:ext cx="8615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Students:</a:t>
            </a:r>
          </a:p>
        </p:txBody>
      </p:sp>
      <p:sp>
        <p:nvSpPr>
          <p:cNvPr id="148" name="Title 37">
            <a:extLst>
              <a:ext uri="{FF2B5EF4-FFF2-40B4-BE49-F238E27FC236}">
                <a16:creationId xmlns:a16="http://schemas.microsoft.com/office/drawing/2014/main" id="{270FEE31-F67E-4ABF-A13D-8020DA07242E}"/>
              </a:ext>
            </a:extLst>
          </p:cNvPr>
          <p:cNvSpPr txBox="1">
            <a:spLocks/>
          </p:cNvSpPr>
          <p:nvPr/>
        </p:nvSpPr>
        <p:spPr>
          <a:xfrm>
            <a:off x="5850873" y="7452252"/>
            <a:ext cx="26903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Lecturer: Mr. </a:t>
            </a:r>
            <a:r>
              <a:rPr lang="en-US" sz="1500" b="1" dirty="0" err="1">
                <a:solidFill>
                  <a:srgbClr val="FFC000"/>
                </a:solidFill>
              </a:rPr>
              <a:t>Nguyễn</a:t>
            </a:r>
            <a:r>
              <a:rPr lang="en-US" sz="1500" b="1" dirty="0">
                <a:solidFill>
                  <a:srgbClr val="FFC000"/>
                </a:solidFill>
              </a:rPr>
              <a:t> Đức </a:t>
            </a:r>
            <a:r>
              <a:rPr lang="en-US" sz="1500" b="1" dirty="0" err="1">
                <a:solidFill>
                  <a:srgbClr val="FFC000"/>
                </a:solidFill>
              </a:rPr>
              <a:t>Khoan</a:t>
            </a:r>
            <a:endParaRPr lang="en-US" sz="1500" b="1" dirty="0">
              <a:solidFill>
                <a:srgbClr val="FFC00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696B40-521B-4BA3-9527-73C88EF78EDC}"/>
              </a:ext>
            </a:extLst>
          </p:cNvPr>
          <p:cNvGrpSpPr/>
          <p:nvPr/>
        </p:nvGrpSpPr>
        <p:grpSpPr>
          <a:xfrm>
            <a:off x="2001266" y="934658"/>
            <a:ext cx="3787383" cy="988061"/>
            <a:chOff x="-6328828" y="6316987"/>
            <a:chExt cx="3787383" cy="988061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EACCB1-EADE-4CE8-AA06-E498DEFB05D9}"/>
                </a:ext>
              </a:extLst>
            </p:cNvPr>
            <p:cNvSpPr/>
            <p:nvPr/>
          </p:nvSpPr>
          <p:spPr>
            <a:xfrm flipH="1">
              <a:off x="-5904126" y="6316987"/>
              <a:ext cx="3362681" cy="856739"/>
            </a:xfrm>
            <a:custGeom>
              <a:avLst/>
              <a:gdLst>
                <a:gd name="connsiteX0" fmla="*/ 3362681 w 3362681"/>
                <a:gd name="connsiteY0" fmla="*/ 0 h 856739"/>
                <a:gd name="connsiteX1" fmla="*/ 0 w 3362681"/>
                <a:gd name="connsiteY1" fmla="*/ 0 h 856739"/>
                <a:gd name="connsiteX2" fmla="*/ 0 w 3362681"/>
                <a:gd name="connsiteY2" fmla="*/ 856739 h 856739"/>
                <a:gd name="connsiteX3" fmla="*/ 3362681 w 3362681"/>
                <a:gd name="connsiteY3" fmla="*/ 856739 h 8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681" h="856739">
                  <a:moveTo>
                    <a:pt x="3362681" y="0"/>
                  </a:moveTo>
                  <a:lnTo>
                    <a:pt x="0" y="0"/>
                  </a:lnTo>
                  <a:lnTo>
                    <a:pt x="0" y="856739"/>
                  </a:lnTo>
                  <a:lnTo>
                    <a:pt x="3362681" y="856739"/>
                  </a:lnTo>
                  <a:close/>
                </a:path>
              </a:pathLst>
            </a:cu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90BC33"/>
                </a:gs>
                <a:gs pos="83000">
                  <a:srgbClr val="90BC33"/>
                </a:gs>
                <a:gs pos="100000">
                  <a:srgbClr val="90BC33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Content Placeholder 2">
              <a:extLst>
                <a:ext uri="{FF2B5EF4-FFF2-40B4-BE49-F238E27FC236}">
                  <a16:creationId xmlns:a16="http://schemas.microsoft.com/office/drawing/2014/main" id="{A3C31EAB-C194-41AB-9488-6B60D5C37A82}"/>
                </a:ext>
              </a:extLst>
            </p:cNvPr>
            <p:cNvSpPr txBox="1">
              <a:spLocks/>
            </p:cNvSpPr>
            <p:nvPr/>
          </p:nvSpPr>
          <p:spPr>
            <a:xfrm>
              <a:off x="-5430646" y="6415009"/>
              <a:ext cx="269967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Demo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Oval 68">
              <a:extLst>
                <a:ext uri="{FF2B5EF4-FFF2-40B4-BE49-F238E27FC236}">
                  <a16:creationId xmlns:a16="http://schemas.microsoft.com/office/drawing/2014/main" id="{BB42ED83-C865-4B14-A13E-B3611A1DB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28828" y="6328000"/>
              <a:ext cx="823913" cy="823913"/>
            </a:xfrm>
            <a:prstGeom prst="ellipse">
              <a:avLst/>
            </a:prstGeom>
            <a:solidFill>
              <a:srgbClr val="90BC33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Rectangle 1">
              <a:extLst>
                <a:ext uri="{FF2B5EF4-FFF2-40B4-BE49-F238E27FC236}">
                  <a16:creationId xmlns:a16="http://schemas.microsoft.com/office/drawing/2014/main" id="{55972BAA-1EC8-46AF-BC5A-E4BC21FB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57382" y="6347586"/>
              <a:ext cx="44435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 useBgFill="1">
        <p:nvSpPr>
          <p:cNvPr id="339" name="Freeform: Shape 338">
            <a:extLst>
              <a:ext uri="{FF2B5EF4-FFF2-40B4-BE49-F238E27FC236}">
                <a16:creationId xmlns:a16="http://schemas.microsoft.com/office/drawing/2014/main" id="{F4F7C999-9E14-416C-B889-D26519385679}"/>
              </a:ext>
            </a:extLst>
          </p:cNvPr>
          <p:cNvSpPr/>
          <p:nvPr/>
        </p:nvSpPr>
        <p:spPr>
          <a:xfrm>
            <a:off x="-9508" y="4396342"/>
            <a:ext cx="3119980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C25093-C8BB-4E74-93D4-E385B05115B4}"/>
              </a:ext>
            </a:extLst>
          </p:cNvPr>
          <p:cNvGrpSpPr/>
          <p:nvPr/>
        </p:nvGrpSpPr>
        <p:grpSpPr>
          <a:xfrm>
            <a:off x="208925" y="3116324"/>
            <a:ext cx="3747378" cy="1071219"/>
            <a:chOff x="-5993935" y="6024400"/>
            <a:chExt cx="3747378" cy="1071219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36BC1DF-2EEA-491B-BEBD-62AC33C4D49C}"/>
                </a:ext>
              </a:extLst>
            </p:cNvPr>
            <p:cNvSpPr/>
            <p:nvPr/>
          </p:nvSpPr>
          <p:spPr>
            <a:xfrm flipH="1">
              <a:off x="-5554951" y="6067650"/>
              <a:ext cx="3308394" cy="856739"/>
            </a:xfrm>
            <a:custGeom>
              <a:avLst/>
              <a:gdLst>
                <a:gd name="connsiteX0" fmla="*/ 3308394 w 3308394"/>
                <a:gd name="connsiteY0" fmla="*/ 0 h 856739"/>
                <a:gd name="connsiteX1" fmla="*/ 0 w 3308394"/>
                <a:gd name="connsiteY1" fmla="*/ 0 h 856739"/>
                <a:gd name="connsiteX2" fmla="*/ 0 w 3308394"/>
                <a:gd name="connsiteY2" fmla="*/ 856739 h 856739"/>
                <a:gd name="connsiteX3" fmla="*/ 3308394 w 3308394"/>
                <a:gd name="connsiteY3" fmla="*/ 856739 h 8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8394" h="856739">
                  <a:moveTo>
                    <a:pt x="3308394" y="0"/>
                  </a:moveTo>
                  <a:lnTo>
                    <a:pt x="0" y="0"/>
                  </a:lnTo>
                  <a:lnTo>
                    <a:pt x="0" y="856739"/>
                  </a:lnTo>
                  <a:lnTo>
                    <a:pt x="3308394" y="856739"/>
                  </a:lnTo>
                  <a:close/>
                </a:path>
              </a:pathLst>
            </a:cu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8000">
                  <a:srgbClr val="FA9C00"/>
                </a:gs>
                <a:gs pos="100000">
                  <a:srgbClr val="FA9C00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Content Placeholder 2">
              <a:extLst>
                <a:ext uri="{FF2B5EF4-FFF2-40B4-BE49-F238E27FC236}">
                  <a16:creationId xmlns:a16="http://schemas.microsoft.com/office/drawing/2014/main" id="{43944AF3-D466-49B4-B9E6-B850719CD7AA}"/>
                </a:ext>
              </a:extLst>
            </p:cNvPr>
            <p:cNvSpPr txBox="1">
              <a:spLocks/>
            </p:cNvSpPr>
            <p:nvPr/>
          </p:nvSpPr>
          <p:spPr>
            <a:xfrm>
              <a:off x="-5353877" y="6205580"/>
              <a:ext cx="269967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Use case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68">
              <a:extLst>
                <a:ext uri="{FF2B5EF4-FFF2-40B4-BE49-F238E27FC236}">
                  <a16:creationId xmlns:a16="http://schemas.microsoft.com/office/drawing/2014/main" id="{266336CA-6C75-4219-9536-350326A7B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79792" y="6090281"/>
              <a:ext cx="823913" cy="823913"/>
            </a:xfrm>
            <a:prstGeom prst="ellipse">
              <a:avLst/>
            </a:prstGeom>
            <a:solidFill>
              <a:srgbClr val="FA9C00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6300F4-F1FF-4DB3-8809-6B2764C8A88D}"/>
                </a:ext>
              </a:extLst>
            </p:cNvPr>
            <p:cNvSpPr/>
            <p:nvPr/>
          </p:nvSpPr>
          <p:spPr>
            <a:xfrm>
              <a:off x="-5993935" y="6024400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2</a:t>
              </a:r>
            </a:p>
          </p:txBody>
        </p:sp>
      </p:grpSp>
      <p:sp useBgFill="1">
        <p:nvSpPr>
          <p:cNvPr id="340" name="Freeform: Shape 339">
            <a:extLst>
              <a:ext uri="{FF2B5EF4-FFF2-40B4-BE49-F238E27FC236}">
                <a16:creationId xmlns:a16="http://schemas.microsoft.com/office/drawing/2014/main" id="{5A89ADB7-52AA-4DF7-B68B-666FF9442B78}"/>
              </a:ext>
            </a:extLst>
          </p:cNvPr>
          <p:cNvSpPr/>
          <p:nvPr/>
        </p:nvSpPr>
        <p:spPr>
          <a:xfrm rot="10800000">
            <a:off x="3362867" y="3060678"/>
            <a:ext cx="5791939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201761-5758-41AE-8437-E05A768614BF}"/>
              </a:ext>
            </a:extLst>
          </p:cNvPr>
          <p:cNvGrpSpPr/>
          <p:nvPr/>
        </p:nvGrpSpPr>
        <p:grpSpPr>
          <a:xfrm>
            <a:off x="4706399" y="2174393"/>
            <a:ext cx="4111206" cy="1042826"/>
            <a:chOff x="4517812" y="2460631"/>
            <a:chExt cx="4111206" cy="1042826"/>
          </a:xfrm>
          <a:effectLst>
            <a:outerShdw blurRad="50800" dist="50800" dir="5400000" sx="92000" sy="92000" algn="ctr" rotWithShape="0">
              <a:srgbClr val="000000"/>
            </a:outerShdw>
          </a:effectLst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7BD751A-7972-47CE-9163-6EFA335573BD}"/>
                </a:ext>
              </a:extLst>
            </p:cNvPr>
            <p:cNvSpPr/>
            <p:nvPr/>
          </p:nvSpPr>
          <p:spPr>
            <a:xfrm>
              <a:off x="4517812" y="2501888"/>
              <a:ext cx="3653157" cy="856739"/>
            </a:xfrm>
            <a:prstGeom prst="rect">
              <a:avLst/>
            </a:pr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6C2B43">
                    <a:lumMod val="45000"/>
                    <a:lumOff val="55000"/>
                  </a:srgbClr>
                </a:gs>
                <a:gs pos="81000">
                  <a:srgbClr val="570941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Content Placeholder 2">
              <a:extLst>
                <a:ext uri="{FF2B5EF4-FFF2-40B4-BE49-F238E27FC236}">
                  <a16:creationId xmlns:a16="http://schemas.microsoft.com/office/drawing/2014/main" id="{558D2DF2-0245-458F-86CF-A829F57103C0}"/>
                </a:ext>
              </a:extLst>
            </p:cNvPr>
            <p:cNvSpPr txBox="1">
              <a:spLocks/>
            </p:cNvSpPr>
            <p:nvPr/>
          </p:nvSpPr>
          <p:spPr>
            <a:xfrm>
              <a:off x="4991318" y="2613418"/>
              <a:ext cx="2859972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ERD &amp; Class</a:t>
              </a:r>
            </a:p>
          </p:txBody>
        </p:sp>
        <p:sp>
          <p:nvSpPr>
            <p:cNvPr id="332" name="Oval 68">
              <a:extLst>
                <a:ext uri="{FF2B5EF4-FFF2-40B4-BE49-F238E27FC236}">
                  <a16:creationId xmlns:a16="http://schemas.microsoft.com/office/drawing/2014/main" id="{587B0D0F-6B9A-4794-AF66-9F31EEBD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270" y="2514302"/>
              <a:ext cx="823913" cy="823913"/>
            </a:xfrm>
            <a:prstGeom prst="ellipse">
              <a:avLst/>
            </a:prstGeom>
            <a:solidFill>
              <a:srgbClr val="6C2B43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C9B990E-57F3-45C1-AA3E-8BB0199C2488}"/>
                </a:ext>
              </a:extLst>
            </p:cNvPr>
            <p:cNvSpPr/>
            <p:nvPr/>
          </p:nvSpPr>
          <p:spPr>
            <a:xfrm>
              <a:off x="7751434" y="2460631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3</a:t>
              </a:r>
            </a:p>
          </p:txBody>
        </p:sp>
      </p:grpSp>
      <p:sp useBgFill="1">
        <p:nvSpPr>
          <p:cNvPr id="342" name="Freeform: Shape 341">
            <a:extLst>
              <a:ext uri="{FF2B5EF4-FFF2-40B4-BE49-F238E27FC236}">
                <a16:creationId xmlns:a16="http://schemas.microsoft.com/office/drawing/2014/main" id="{E0F0D72D-6052-4A6C-BE85-E5D587424752}"/>
              </a:ext>
            </a:extLst>
          </p:cNvPr>
          <p:cNvSpPr/>
          <p:nvPr/>
        </p:nvSpPr>
        <p:spPr>
          <a:xfrm rot="10800000">
            <a:off x="5008625" y="759441"/>
            <a:ext cx="4146182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1" name="Freeform: Shape 340">
            <a:extLst>
              <a:ext uri="{FF2B5EF4-FFF2-40B4-BE49-F238E27FC236}">
                <a16:creationId xmlns:a16="http://schemas.microsoft.com/office/drawing/2014/main" id="{80E6B0DB-840C-46DC-967E-4456CF03461C}"/>
              </a:ext>
            </a:extLst>
          </p:cNvPr>
          <p:cNvSpPr/>
          <p:nvPr/>
        </p:nvSpPr>
        <p:spPr>
          <a:xfrm>
            <a:off x="-6396" y="1965648"/>
            <a:ext cx="5165315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4C1239D-1ABF-4779-A0AA-C8AD3AA14133}"/>
              </a:ext>
            </a:extLst>
          </p:cNvPr>
          <p:cNvGrpSpPr/>
          <p:nvPr/>
        </p:nvGrpSpPr>
        <p:grpSpPr>
          <a:xfrm rot="21161798">
            <a:off x="1622500" y="716498"/>
            <a:ext cx="4953133" cy="5259842"/>
            <a:chOff x="2997197" y="769939"/>
            <a:chExt cx="5232397" cy="5481083"/>
          </a:xfrm>
          <a:effectLst>
            <a:outerShdw blurRad="50800" dist="50800" dir="5400000" algn="ctr" rotWithShape="0">
              <a:srgbClr val="7030A0">
                <a:alpha val="43000"/>
              </a:srgbClr>
            </a:outerShdw>
          </a:effectLst>
        </p:grpSpPr>
        <p:sp>
          <p:nvSpPr>
            <p:cNvPr id="270" name="Freeform 15">
              <a:extLst>
                <a:ext uri="{FF2B5EF4-FFF2-40B4-BE49-F238E27FC236}">
                  <a16:creationId xmlns:a16="http://schemas.microsoft.com/office/drawing/2014/main" id="{645DD878-579C-4EF7-9288-44A81545C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494" y="769939"/>
              <a:ext cx="673100" cy="641351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  <a:close/>
                </a:path>
              </a:pathLst>
            </a:custGeom>
            <a:solidFill>
              <a:srgbClr val="BCA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16">
              <a:extLst>
                <a:ext uri="{FF2B5EF4-FFF2-40B4-BE49-F238E27FC236}">
                  <a16:creationId xmlns:a16="http://schemas.microsoft.com/office/drawing/2014/main" id="{B539FCA0-4C6E-4BE0-BAF1-833DBEBEC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494" y="769939"/>
              <a:ext cx="673100" cy="641351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96EC1403-B294-4774-BE5F-B1047F6C7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198" y="4926017"/>
              <a:ext cx="1268412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  <a:close/>
                </a:path>
              </a:pathLst>
            </a:custGeom>
            <a:solidFill>
              <a:srgbClr val="D3A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18">
              <a:extLst>
                <a:ext uri="{FF2B5EF4-FFF2-40B4-BE49-F238E27FC236}">
                  <a16:creationId xmlns:a16="http://schemas.microsoft.com/office/drawing/2014/main" id="{B043977E-B0EE-45A1-B955-4AAF3756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197" y="4926017"/>
              <a:ext cx="1268412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19">
              <a:extLst>
                <a:ext uri="{FF2B5EF4-FFF2-40B4-BE49-F238E27FC236}">
                  <a16:creationId xmlns:a16="http://schemas.microsoft.com/office/drawing/2014/main" id="{A95FD5FE-D630-42CC-98BB-0F5B34165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5" y="4019553"/>
              <a:ext cx="1249362" cy="1290639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4 w 675"/>
                <a:gd name="T5" fmla="*/ 613 h 697"/>
                <a:gd name="T6" fmla="*/ 14 w 675"/>
                <a:gd name="T7" fmla="*/ 651 h 697"/>
                <a:gd name="T8" fmla="*/ 51 w 675"/>
                <a:gd name="T9" fmla="*/ 686 h 697"/>
                <a:gd name="T10" fmla="*/ 88 w 675"/>
                <a:gd name="T11" fmla="*/ 694 h 697"/>
                <a:gd name="T12" fmla="*/ 139 w 675"/>
                <a:gd name="T13" fmla="*/ 678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6" y="574"/>
                    <a:pt x="0" y="597"/>
                    <a:pt x="4" y="613"/>
                  </a:cubicBezTo>
                  <a:cubicBezTo>
                    <a:pt x="14" y="651"/>
                    <a:pt x="14" y="651"/>
                    <a:pt x="14" y="651"/>
                  </a:cubicBezTo>
                  <a:cubicBezTo>
                    <a:pt x="18" y="667"/>
                    <a:pt x="35" y="683"/>
                    <a:pt x="51" y="686"/>
                  </a:cubicBezTo>
                  <a:cubicBezTo>
                    <a:pt x="88" y="694"/>
                    <a:pt x="88" y="694"/>
                    <a:pt x="88" y="694"/>
                  </a:cubicBezTo>
                  <a:cubicBezTo>
                    <a:pt x="105" y="697"/>
                    <a:pt x="128" y="690"/>
                    <a:pt x="139" y="678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0">
              <a:extLst>
                <a:ext uri="{FF2B5EF4-FFF2-40B4-BE49-F238E27FC236}">
                  <a16:creationId xmlns:a16="http://schemas.microsoft.com/office/drawing/2014/main" id="{FE4C042B-8F34-4719-B025-99DD8CE1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2" y="4235453"/>
              <a:ext cx="1249362" cy="1289051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5 w 675"/>
                <a:gd name="T5" fmla="*/ 613 h 697"/>
                <a:gd name="T6" fmla="*/ 14 w 675"/>
                <a:gd name="T7" fmla="*/ 650 h 697"/>
                <a:gd name="T8" fmla="*/ 51 w 675"/>
                <a:gd name="T9" fmla="*/ 686 h 697"/>
                <a:gd name="T10" fmla="*/ 89 w 675"/>
                <a:gd name="T11" fmla="*/ 693 h 697"/>
                <a:gd name="T12" fmla="*/ 139 w 675"/>
                <a:gd name="T13" fmla="*/ 677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7" y="574"/>
                    <a:pt x="0" y="597"/>
                    <a:pt x="5" y="613"/>
                  </a:cubicBezTo>
                  <a:cubicBezTo>
                    <a:pt x="14" y="650"/>
                    <a:pt x="14" y="650"/>
                    <a:pt x="14" y="650"/>
                  </a:cubicBezTo>
                  <a:cubicBezTo>
                    <a:pt x="18" y="666"/>
                    <a:pt x="35" y="682"/>
                    <a:pt x="51" y="686"/>
                  </a:cubicBezTo>
                  <a:cubicBezTo>
                    <a:pt x="89" y="693"/>
                    <a:pt x="89" y="693"/>
                    <a:pt x="89" y="693"/>
                  </a:cubicBezTo>
                  <a:cubicBezTo>
                    <a:pt x="105" y="697"/>
                    <a:pt x="128" y="689"/>
                    <a:pt x="139" y="677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9EFA5DD9-91C8-4240-AEB0-78C628DEA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46" y="4449766"/>
              <a:ext cx="1247773" cy="1287464"/>
            </a:xfrm>
            <a:custGeom>
              <a:avLst/>
              <a:gdLst>
                <a:gd name="T0" fmla="*/ 553 w 674"/>
                <a:gd name="T1" fmla="*/ 0 h 696"/>
                <a:gd name="T2" fmla="*/ 17 w 674"/>
                <a:gd name="T3" fmla="*/ 561 h 696"/>
                <a:gd name="T4" fmla="*/ 4 w 674"/>
                <a:gd name="T5" fmla="*/ 613 h 696"/>
                <a:gd name="T6" fmla="*/ 13 w 674"/>
                <a:gd name="T7" fmla="*/ 650 h 696"/>
                <a:gd name="T8" fmla="*/ 50 w 674"/>
                <a:gd name="T9" fmla="*/ 685 h 696"/>
                <a:gd name="T10" fmla="*/ 88 w 674"/>
                <a:gd name="T11" fmla="*/ 693 h 696"/>
                <a:gd name="T12" fmla="*/ 138 w 674"/>
                <a:gd name="T13" fmla="*/ 677 h 696"/>
                <a:gd name="T14" fmla="*/ 674 w 674"/>
                <a:gd name="T15" fmla="*/ 115 h 696"/>
                <a:gd name="T16" fmla="*/ 553 w 674"/>
                <a:gd name="T1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4" h="696">
                  <a:moveTo>
                    <a:pt x="553" y="0"/>
                  </a:moveTo>
                  <a:cubicBezTo>
                    <a:pt x="17" y="561"/>
                    <a:pt x="17" y="561"/>
                    <a:pt x="17" y="561"/>
                  </a:cubicBezTo>
                  <a:cubicBezTo>
                    <a:pt x="6" y="573"/>
                    <a:pt x="0" y="597"/>
                    <a:pt x="4" y="613"/>
                  </a:cubicBezTo>
                  <a:cubicBezTo>
                    <a:pt x="13" y="650"/>
                    <a:pt x="13" y="650"/>
                    <a:pt x="13" y="650"/>
                  </a:cubicBezTo>
                  <a:cubicBezTo>
                    <a:pt x="17" y="666"/>
                    <a:pt x="34" y="682"/>
                    <a:pt x="50" y="685"/>
                  </a:cubicBezTo>
                  <a:cubicBezTo>
                    <a:pt x="88" y="693"/>
                    <a:pt x="88" y="693"/>
                    <a:pt x="88" y="693"/>
                  </a:cubicBezTo>
                  <a:cubicBezTo>
                    <a:pt x="104" y="696"/>
                    <a:pt x="127" y="689"/>
                    <a:pt x="138" y="677"/>
                  </a:cubicBezTo>
                  <a:cubicBezTo>
                    <a:pt x="674" y="115"/>
                    <a:pt x="674" y="115"/>
                    <a:pt x="674" y="115"/>
                  </a:cubicBezTo>
                  <a:cubicBezTo>
                    <a:pt x="553" y="0"/>
                    <a:pt x="553" y="0"/>
                    <a:pt x="553" y="0"/>
                  </a:cubicBezTo>
                </a:path>
              </a:pathLst>
            </a:custGeom>
            <a:solidFill>
              <a:srgbClr val="B23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14">
              <a:extLst>
                <a:ext uri="{FF2B5EF4-FFF2-40B4-BE49-F238E27FC236}">
                  <a16:creationId xmlns:a16="http://schemas.microsoft.com/office/drawing/2014/main" id="{5104B575-8A93-4016-A5A8-D60DFC5A7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08" y="2963866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FC6F8F78-0CE3-4B8A-8924-2435424FE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08" y="2963866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16">
              <a:extLst>
                <a:ext uri="{FF2B5EF4-FFF2-40B4-BE49-F238E27FC236}">
                  <a16:creationId xmlns:a16="http://schemas.microsoft.com/office/drawing/2014/main" id="{70DA0F8B-A480-4AE3-B341-37D85E2EA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46" y="3178177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17">
              <a:extLst>
                <a:ext uri="{FF2B5EF4-FFF2-40B4-BE49-F238E27FC236}">
                  <a16:creationId xmlns:a16="http://schemas.microsoft.com/office/drawing/2014/main" id="{6DF09E2B-ACD8-4659-933D-E460313E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46" y="3178177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18">
              <a:extLst>
                <a:ext uri="{FF2B5EF4-FFF2-40B4-BE49-F238E27FC236}">
                  <a16:creationId xmlns:a16="http://schemas.microsoft.com/office/drawing/2014/main" id="{7CD05B2B-E3D2-4120-B8AC-9DEA652B3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1"/>
              <a:ext cx="1231899" cy="1270001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  <a:close/>
                </a:path>
              </a:pathLst>
            </a:custGeom>
            <a:solidFill>
              <a:srgbClr val="013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19">
              <a:extLst>
                <a:ext uri="{FF2B5EF4-FFF2-40B4-BE49-F238E27FC236}">
                  <a16:creationId xmlns:a16="http://schemas.microsoft.com/office/drawing/2014/main" id="{E5AF737F-5B31-462D-920C-94889EA0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1"/>
              <a:ext cx="1231899" cy="1270001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20">
              <a:extLst>
                <a:ext uri="{FF2B5EF4-FFF2-40B4-BE49-F238E27FC236}">
                  <a16:creationId xmlns:a16="http://schemas.microsoft.com/office/drawing/2014/main" id="{16BB4C8A-03F4-4664-8CD3-33BB3F61B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3" y="1908176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6C2B43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21">
              <a:extLst>
                <a:ext uri="{FF2B5EF4-FFF2-40B4-BE49-F238E27FC236}">
                  <a16:creationId xmlns:a16="http://schemas.microsoft.com/office/drawing/2014/main" id="{E0D3AA21-9669-42B1-9160-D35C201AB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3" y="1908176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22">
              <a:extLst>
                <a:ext uri="{FF2B5EF4-FFF2-40B4-BE49-F238E27FC236}">
                  <a16:creationId xmlns:a16="http://schemas.microsoft.com/office/drawing/2014/main" id="{9006271B-DBAB-4DEC-8CBF-5C7808BB2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07" y="2120902"/>
              <a:ext cx="1233487" cy="1271589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  <a:close/>
                </a:path>
              </a:pathLst>
            </a:custGeom>
            <a:solidFill>
              <a:srgbClr val="6C2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23">
              <a:extLst>
                <a:ext uri="{FF2B5EF4-FFF2-40B4-BE49-F238E27FC236}">
                  <a16:creationId xmlns:a16="http://schemas.microsoft.com/office/drawing/2014/main" id="{2CADB2EE-63CF-4BC3-A665-105547D87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07" y="2120902"/>
              <a:ext cx="1233487" cy="1271589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24">
              <a:extLst>
                <a:ext uri="{FF2B5EF4-FFF2-40B4-BE49-F238E27FC236}">
                  <a16:creationId xmlns:a16="http://schemas.microsoft.com/office/drawing/2014/main" id="{57A6D6CF-D496-4787-A032-1E1B233D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5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0F8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25">
              <a:extLst>
                <a:ext uri="{FF2B5EF4-FFF2-40B4-BE49-F238E27FC236}">
                  <a16:creationId xmlns:a16="http://schemas.microsoft.com/office/drawing/2014/main" id="{3F453734-C484-4CA5-B046-6924F5D61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5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26">
              <a:extLst>
                <a:ext uri="{FF2B5EF4-FFF2-40B4-BE49-F238E27FC236}">
                  <a16:creationId xmlns:a16="http://schemas.microsoft.com/office/drawing/2014/main" id="{59B6A117-2D46-4CCE-A5AA-1B8C8E560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44" y="769939"/>
              <a:ext cx="1233487" cy="1350964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  <a:close/>
                </a:path>
              </a:pathLst>
            </a:custGeom>
            <a:solidFill>
              <a:srgbClr val="90BC33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27">
              <a:extLst>
                <a:ext uri="{FF2B5EF4-FFF2-40B4-BE49-F238E27FC236}">
                  <a16:creationId xmlns:a16="http://schemas.microsoft.com/office/drawing/2014/main" id="{F6B1722F-A35C-4E15-85D0-9082F111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44" y="769939"/>
              <a:ext cx="1233487" cy="1350964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28">
              <a:extLst>
                <a:ext uri="{FF2B5EF4-FFF2-40B4-BE49-F238E27FC236}">
                  <a16:creationId xmlns:a16="http://schemas.microsoft.com/office/drawing/2014/main" id="{BC0772F6-9D87-4E9E-A778-6CB892FF4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0" y="1063627"/>
              <a:ext cx="1231899" cy="1271589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29">
              <a:extLst>
                <a:ext uri="{FF2B5EF4-FFF2-40B4-BE49-F238E27FC236}">
                  <a16:creationId xmlns:a16="http://schemas.microsoft.com/office/drawing/2014/main" id="{418BD429-2A8E-406B-B17C-56487A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0" y="1063627"/>
              <a:ext cx="1231899" cy="1271589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30">
              <a:extLst>
                <a:ext uri="{FF2B5EF4-FFF2-40B4-BE49-F238E27FC236}">
                  <a16:creationId xmlns:a16="http://schemas.microsoft.com/office/drawing/2014/main" id="{3326354A-C161-44F3-A916-4D5FFDAF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7"/>
              <a:ext cx="1308099" cy="1268414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close/>
                </a:path>
              </a:pathLst>
            </a:custGeom>
            <a:solidFill>
              <a:srgbClr val="ED9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31">
              <a:extLst>
                <a:ext uri="{FF2B5EF4-FFF2-40B4-BE49-F238E27FC236}">
                  <a16:creationId xmlns:a16="http://schemas.microsoft.com/office/drawing/2014/main" id="{6C648231-FE46-4029-B228-F419BE291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7"/>
              <a:ext cx="1308099" cy="1268414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32">
              <a:extLst>
                <a:ext uri="{FF2B5EF4-FFF2-40B4-BE49-F238E27FC236}">
                  <a16:creationId xmlns:a16="http://schemas.microsoft.com/office/drawing/2014/main" id="{E8D4F53D-FE46-4B3D-84F2-42EDF90A5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19" y="984251"/>
              <a:ext cx="222250" cy="212726"/>
            </a:xfrm>
            <a:custGeom>
              <a:avLst/>
              <a:gdLst>
                <a:gd name="T0" fmla="*/ 112 w 120"/>
                <a:gd name="T1" fmla="*/ 107 h 115"/>
                <a:gd name="T2" fmla="*/ 46 w 120"/>
                <a:gd name="T3" fmla="*/ 73 h 115"/>
                <a:gd name="T4" fmla="*/ 8 w 120"/>
                <a:gd name="T5" fmla="*/ 8 h 115"/>
                <a:gd name="T6" fmla="*/ 74 w 120"/>
                <a:gd name="T7" fmla="*/ 43 h 115"/>
                <a:gd name="T8" fmla="*/ 112 w 120"/>
                <a:gd name="T9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5">
                  <a:moveTo>
                    <a:pt x="112" y="107"/>
                  </a:moveTo>
                  <a:cubicBezTo>
                    <a:pt x="104" y="115"/>
                    <a:pt x="74" y="100"/>
                    <a:pt x="46" y="73"/>
                  </a:cubicBezTo>
                  <a:cubicBezTo>
                    <a:pt x="17" y="45"/>
                    <a:pt x="0" y="17"/>
                    <a:pt x="8" y="8"/>
                  </a:cubicBezTo>
                  <a:cubicBezTo>
                    <a:pt x="16" y="0"/>
                    <a:pt x="46" y="15"/>
                    <a:pt x="74" y="43"/>
                  </a:cubicBezTo>
                  <a:cubicBezTo>
                    <a:pt x="103" y="70"/>
                    <a:pt x="120" y="99"/>
                    <a:pt x="112" y="107"/>
                  </a:cubicBezTo>
                  <a:close/>
                </a:path>
              </a:pathLst>
            </a:custGeom>
            <a:solidFill>
              <a:srgbClr val="32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5A3793E3-33E6-401A-846E-1428D2C03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472" y="4449766"/>
              <a:ext cx="971549" cy="1206501"/>
            </a:xfrm>
            <a:custGeom>
              <a:avLst/>
              <a:gdLst>
                <a:gd name="T0" fmla="*/ 525 w 525"/>
                <a:gd name="T1" fmla="*/ 101 h 652"/>
                <a:gd name="T2" fmla="*/ 511 w 525"/>
                <a:gd name="T3" fmla="*/ 115 h 652"/>
                <a:gd name="T4" fmla="*/ 511 w 525"/>
                <a:gd name="T5" fmla="*/ 115 h 652"/>
                <a:gd name="T6" fmla="*/ 45 w 525"/>
                <a:gd name="T7" fmla="*/ 604 h 652"/>
                <a:gd name="T8" fmla="*/ 45 w 525"/>
                <a:gd name="T9" fmla="*/ 604 h 652"/>
                <a:gd name="T10" fmla="*/ 29 w 525"/>
                <a:gd name="T11" fmla="*/ 621 h 652"/>
                <a:gd name="T12" fmla="*/ 0 w 525"/>
                <a:gd name="T13" fmla="*/ 652 h 652"/>
                <a:gd name="T14" fmla="*/ 525 w 525"/>
                <a:gd name="T15" fmla="*/ 101 h 652"/>
                <a:gd name="T16" fmla="*/ 525 w 525"/>
                <a:gd name="T17" fmla="*/ 101 h 652"/>
                <a:gd name="T18" fmla="*/ 390 w 525"/>
                <a:gd name="T19" fmla="*/ 0 h 652"/>
                <a:gd name="T20" fmla="*/ 390 w 525"/>
                <a:gd name="T21" fmla="*/ 0 h 652"/>
                <a:gd name="T22" fmla="*/ 475 w 525"/>
                <a:gd name="T23" fmla="*/ 80 h 652"/>
                <a:gd name="T24" fmla="*/ 390 w 525"/>
                <a:gd name="T25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652">
                  <a:moveTo>
                    <a:pt x="525" y="101"/>
                  </a:moveTo>
                  <a:cubicBezTo>
                    <a:pt x="511" y="115"/>
                    <a:pt x="511" y="115"/>
                    <a:pt x="511" y="115"/>
                  </a:cubicBezTo>
                  <a:cubicBezTo>
                    <a:pt x="511" y="115"/>
                    <a:pt x="511" y="115"/>
                    <a:pt x="511" y="115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29" y="621"/>
                    <a:pt x="29" y="621"/>
                    <a:pt x="29" y="621"/>
                  </a:cubicBezTo>
                  <a:cubicBezTo>
                    <a:pt x="19" y="631"/>
                    <a:pt x="10" y="641"/>
                    <a:pt x="0" y="652"/>
                  </a:cubicBezTo>
                  <a:cubicBezTo>
                    <a:pt x="525" y="101"/>
                    <a:pt x="525" y="101"/>
                    <a:pt x="525" y="101"/>
                  </a:cubicBezTo>
                  <a:cubicBezTo>
                    <a:pt x="525" y="101"/>
                    <a:pt x="525" y="101"/>
                    <a:pt x="525" y="101"/>
                  </a:cubicBezTo>
                  <a:moveTo>
                    <a:pt x="390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390" y="0"/>
                    <a:pt x="390" y="0"/>
                    <a:pt x="390" y="0"/>
                  </a:cubicBezTo>
                </a:path>
              </a:pathLst>
            </a:custGeom>
            <a:solidFill>
              <a:srgbClr val="C7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38">
              <a:extLst>
                <a:ext uri="{FF2B5EF4-FFF2-40B4-BE49-F238E27FC236}">
                  <a16:creationId xmlns:a16="http://schemas.microsoft.com/office/drawing/2014/main" id="{87F27A38-FFF9-4C84-AC0B-35EFCA97D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46" y="5567366"/>
              <a:ext cx="30163" cy="31750"/>
            </a:xfrm>
            <a:custGeom>
              <a:avLst/>
              <a:gdLst>
                <a:gd name="T0" fmla="*/ 16 w 16"/>
                <a:gd name="T1" fmla="*/ 0 h 17"/>
                <a:gd name="T2" fmla="*/ 13 w 16"/>
                <a:gd name="T3" fmla="*/ 4 h 17"/>
                <a:gd name="T4" fmla="*/ 0 w 16"/>
                <a:gd name="T5" fmla="*/ 17 h 17"/>
                <a:gd name="T6" fmla="*/ 16 w 1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16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9" y="8"/>
                    <a:pt x="4" y="12"/>
                    <a:pt x="0" y="1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A58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40">
              <a:extLst>
                <a:ext uri="{FF2B5EF4-FFF2-40B4-BE49-F238E27FC236}">
                  <a16:creationId xmlns:a16="http://schemas.microsoft.com/office/drawing/2014/main" id="{24EFE02D-E7A6-4C80-BE8D-A7FE36E82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196" y="4449766"/>
              <a:ext cx="1241423" cy="1284288"/>
            </a:xfrm>
            <a:custGeom>
              <a:avLst/>
              <a:gdLst>
                <a:gd name="T0" fmla="*/ 550 w 671"/>
                <a:gd name="T1" fmla="*/ 0 h 694"/>
                <a:gd name="T2" fmla="*/ 550 w 671"/>
                <a:gd name="T3" fmla="*/ 0 h 694"/>
                <a:gd name="T4" fmla="*/ 14 w 671"/>
                <a:gd name="T5" fmla="*/ 561 h 694"/>
                <a:gd name="T6" fmla="*/ 0 w 671"/>
                <a:gd name="T7" fmla="*/ 602 h 694"/>
                <a:gd name="T8" fmla="*/ 1 w 671"/>
                <a:gd name="T9" fmla="*/ 613 h 694"/>
                <a:gd name="T10" fmla="*/ 10 w 671"/>
                <a:gd name="T11" fmla="*/ 650 h 694"/>
                <a:gd name="T12" fmla="*/ 47 w 671"/>
                <a:gd name="T13" fmla="*/ 685 h 694"/>
                <a:gd name="T14" fmla="*/ 85 w 671"/>
                <a:gd name="T15" fmla="*/ 693 h 694"/>
                <a:gd name="T16" fmla="*/ 94 w 671"/>
                <a:gd name="T17" fmla="*/ 694 h 694"/>
                <a:gd name="T18" fmla="*/ 135 w 671"/>
                <a:gd name="T19" fmla="*/ 677 h 694"/>
                <a:gd name="T20" fmla="*/ 135 w 671"/>
                <a:gd name="T21" fmla="*/ 677 h 694"/>
                <a:gd name="T22" fmla="*/ 202 w 671"/>
                <a:gd name="T23" fmla="*/ 608 h 694"/>
                <a:gd name="T24" fmla="*/ 205 w 671"/>
                <a:gd name="T25" fmla="*/ 604 h 694"/>
                <a:gd name="T26" fmla="*/ 671 w 671"/>
                <a:gd name="T27" fmla="*/ 115 h 694"/>
                <a:gd name="T28" fmla="*/ 671 w 671"/>
                <a:gd name="T29" fmla="*/ 115 h 694"/>
                <a:gd name="T30" fmla="*/ 671 w 671"/>
                <a:gd name="T31" fmla="*/ 115 h 694"/>
                <a:gd name="T32" fmla="*/ 635 w 671"/>
                <a:gd name="T33" fmla="*/ 80 h 694"/>
                <a:gd name="T34" fmla="*/ 550 w 671"/>
                <a:gd name="T3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1" h="694">
                  <a:moveTo>
                    <a:pt x="550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14" y="561"/>
                    <a:pt x="14" y="561"/>
                    <a:pt x="14" y="561"/>
                  </a:cubicBezTo>
                  <a:cubicBezTo>
                    <a:pt x="5" y="571"/>
                    <a:pt x="0" y="587"/>
                    <a:pt x="0" y="602"/>
                  </a:cubicBezTo>
                  <a:cubicBezTo>
                    <a:pt x="0" y="606"/>
                    <a:pt x="0" y="609"/>
                    <a:pt x="1" y="613"/>
                  </a:cubicBezTo>
                  <a:cubicBezTo>
                    <a:pt x="10" y="650"/>
                    <a:pt x="10" y="650"/>
                    <a:pt x="10" y="650"/>
                  </a:cubicBezTo>
                  <a:cubicBezTo>
                    <a:pt x="14" y="666"/>
                    <a:pt x="31" y="682"/>
                    <a:pt x="47" y="685"/>
                  </a:cubicBezTo>
                  <a:cubicBezTo>
                    <a:pt x="85" y="693"/>
                    <a:pt x="85" y="693"/>
                    <a:pt x="85" y="693"/>
                  </a:cubicBezTo>
                  <a:cubicBezTo>
                    <a:pt x="88" y="693"/>
                    <a:pt x="91" y="694"/>
                    <a:pt x="94" y="694"/>
                  </a:cubicBezTo>
                  <a:cubicBezTo>
                    <a:pt x="108" y="694"/>
                    <a:pt x="126" y="687"/>
                    <a:pt x="135" y="677"/>
                  </a:cubicBezTo>
                  <a:cubicBezTo>
                    <a:pt x="135" y="677"/>
                    <a:pt x="135" y="677"/>
                    <a:pt x="135" y="677"/>
                  </a:cubicBezTo>
                  <a:cubicBezTo>
                    <a:pt x="202" y="608"/>
                    <a:pt x="202" y="608"/>
                    <a:pt x="202" y="608"/>
                  </a:cubicBezTo>
                  <a:cubicBezTo>
                    <a:pt x="205" y="604"/>
                    <a:pt x="205" y="604"/>
                    <a:pt x="205" y="604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35" y="80"/>
                    <a:pt x="635" y="80"/>
                    <a:pt x="635" y="80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41">
              <a:extLst>
                <a:ext uri="{FF2B5EF4-FFF2-40B4-BE49-F238E27FC236}">
                  <a16:creationId xmlns:a16="http://schemas.microsoft.com/office/drawing/2014/main" id="{F1274142-42AC-4688-BD74-9FD105FE9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0"/>
              <a:ext cx="1231899" cy="1270001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42">
              <a:extLst>
                <a:ext uri="{FF2B5EF4-FFF2-40B4-BE49-F238E27FC236}">
                  <a16:creationId xmlns:a16="http://schemas.microsoft.com/office/drawing/2014/main" id="{B0A7673F-FE63-4DE4-A2A3-839C7BCA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0"/>
              <a:ext cx="1231899" cy="1270001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43">
              <a:extLst>
                <a:ext uri="{FF2B5EF4-FFF2-40B4-BE49-F238E27FC236}">
                  <a16:creationId xmlns:a16="http://schemas.microsoft.com/office/drawing/2014/main" id="{D9900C1B-FB04-4DB8-BE3C-9C4358AC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4"/>
              <a:ext cx="1233487" cy="1270001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6C2B4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44">
              <a:extLst>
                <a:ext uri="{FF2B5EF4-FFF2-40B4-BE49-F238E27FC236}">
                  <a16:creationId xmlns:a16="http://schemas.microsoft.com/office/drawing/2014/main" id="{B7D0D367-272E-4727-A487-2239A270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4"/>
              <a:ext cx="1233487" cy="1270001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45">
              <a:extLst>
                <a:ext uri="{FF2B5EF4-FFF2-40B4-BE49-F238E27FC236}">
                  <a16:creationId xmlns:a16="http://schemas.microsoft.com/office/drawing/2014/main" id="{31F11AC1-616D-4E7B-A85D-B879CA53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6"/>
              <a:ext cx="1308099" cy="1268414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7CFDD346-F660-4BF7-B90B-B417C34B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6"/>
              <a:ext cx="1308099" cy="1268414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22">
              <a:extLst>
                <a:ext uri="{FF2B5EF4-FFF2-40B4-BE49-F238E27FC236}">
                  <a16:creationId xmlns:a16="http://schemas.microsoft.com/office/drawing/2014/main" id="{13937682-EE42-4614-A369-2C9263C47F9E}"/>
                </a:ext>
              </a:extLst>
            </p:cNvPr>
            <p:cNvSpPr>
              <a:spLocks/>
            </p:cNvSpPr>
            <p:nvPr/>
          </p:nvSpPr>
          <p:spPr bwMode="auto">
            <a:xfrm rot="18810804">
              <a:off x="2967610" y="5986058"/>
              <a:ext cx="298085" cy="231844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6812913-07BB-44D7-AF8D-0AC9FD6A3C0F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866CE5C2-20E5-43DB-87BD-FA2D76E3C2E7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Right Triangle 357">
              <a:extLst>
                <a:ext uri="{FF2B5EF4-FFF2-40B4-BE49-F238E27FC236}">
                  <a16:creationId xmlns:a16="http://schemas.microsoft.com/office/drawing/2014/main" id="{80778297-4BB0-448A-A391-04A5C01C7B7D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302E12D8-E272-4F0D-9D49-D79C47D3B0CE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</p:grpSp>
      <p:sp>
        <p:nvSpPr>
          <p:cNvPr id="159" name="Title 37">
            <a:extLst>
              <a:ext uri="{FF2B5EF4-FFF2-40B4-BE49-F238E27FC236}">
                <a16:creationId xmlns:a16="http://schemas.microsoft.com/office/drawing/2014/main" id="{C7F8D975-69A9-4D61-9CF5-B848DCE8B894}"/>
              </a:ext>
            </a:extLst>
          </p:cNvPr>
          <p:cNvSpPr txBox="1">
            <a:spLocks/>
          </p:cNvSpPr>
          <p:nvPr/>
        </p:nvSpPr>
        <p:spPr>
          <a:xfrm>
            <a:off x="-4894009" y="2515024"/>
            <a:ext cx="4652586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PROGRAMMING</a:t>
            </a:r>
          </a:p>
        </p:txBody>
      </p:sp>
    </p:spTree>
    <p:extLst>
      <p:ext uri="{BB962C8B-B14F-4D97-AF65-F5344CB8AC3E}">
        <p14:creationId xmlns:p14="http://schemas.microsoft.com/office/powerpoint/2010/main" val="296945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animBg="1"/>
      <p:bldP spid="340" grpId="0" animBg="1"/>
      <p:bldP spid="342" grpId="0" animBg="1"/>
      <p:bldP spid="3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3CEA2"/>
            </a:gs>
            <a:gs pos="100000">
              <a:srgbClr val="185A9D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78D0B91-B0D0-415D-8F69-FF6C7E3B1504}"/>
              </a:ext>
            </a:extLst>
          </p:cNvPr>
          <p:cNvGrpSpPr/>
          <p:nvPr/>
        </p:nvGrpSpPr>
        <p:grpSpPr>
          <a:xfrm>
            <a:off x="-5985197" y="4495449"/>
            <a:ext cx="4439082" cy="1064705"/>
            <a:chOff x="2775297" y="4418954"/>
            <a:chExt cx="4439082" cy="1064705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668DD2B4-4B74-4FE8-B322-3581D09C3049}"/>
                </a:ext>
              </a:extLst>
            </p:cNvPr>
            <p:cNvSpPr/>
            <p:nvPr/>
          </p:nvSpPr>
          <p:spPr>
            <a:xfrm>
              <a:off x="2775297" y="4469059"/>
              <a:ext cx="3950495" cy="856739"/>
            </a:xfrm>
            <a:prstGeom prst="rect">
              <a:avLst/>
            </a:pr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DF361F"/>
                </a:gs>
                <a:gs pos="83000">
                  <a:srgbClr val="DF361F"/>
                </a:gs>
                <a:gs pos="100000">
                  <a:srgbClr val="DF361F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Content Placeholder 2">
              <a:extLst>
                <a:ext uri="{FF2B5EF4-FFF2-40B4-BE49-F238E27FC236}">
                  <a16:creationId xmlns:a16="http://schemas.microsoft.com/office/drawing/2014/main" id="{81ED567C-E8EA-44F6-A81D-0F8720B6A8B1}"/>
                </a:ext>
              </a:extLst>
            </p:cNvPr>
            <p:cNvSpPr txBox="1">
              <a:spLocks/>
            </p:cNvSpPr>
            <p:nvPr/>
          </p:nvSpPr>
          <p:spPr>
            <a:xfrm>
              <a:off x="3473775" y="4593620"/>
              <a:ext cx="306013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Introduction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Oval 68">
              <a:extLst>
                <a:ext uri="{FF2B5EF4-FFF2-40B4-BE49-F238E27FC236}">
                  <a16:creationId xmlns:a16="http://schemas.microsoft.com/office/drawing/2014/main" id="{4A451B79-2370-404B-9112-6528DBB52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631" y="4491618"/>
              <a:ext cx="823913" cy="823913"/>
            </a:xfrm>
            <a:prstGeom prst="ellipse">
              <a:avLst/>
            </a:prstGeom>
            <a:solidFill>
              <a:srgbClr val="DF361F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A968A8C-3F57-41A7-B551-44A2DF64EC89}"/>
                </a:ext>
              </a:extLst>
            </p:cNvPr>
            <p:cNvSpPr/>
            <p:nvPr/>
          </p:nvSpPr>
          <p:spPr>
            <a:xfrm>
              <a:off x="6336795" y="4418954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-1347" y="-4306278"/>
            <a:ext cx="9157077" cy="423453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5844033" y="6893337"/>
            <a:ext cx="1922243" cy="1920017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3393914" y="4242257"/>
            <a:ext cx="1457348" cy="722403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-2353570" y="4069150"/>
            <a:ext cx="2250703" cy="11168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906570" y="4900491"/>
            <a:ext cx="881281" cy="436872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9796925" y="4226822"/>
            <a:ext cx="1713040" cy="849531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794036" y="7095619"/>
            <a:ext cx="3620123" cy="1498280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3174919" y="7095619"/>
            <a:ext cx="3619112" cy="1498280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10262171" y="3788613"/>
            <a:ext cx="2608469" cy="1293464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-1073982" y="4849642"/>
            <a:ext cx="504311" cy="25021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-1243083" y="4779316"/>
            <a:ext cx="384044" cy="19069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-1402200" y="4785769"/>
            <a:ext cx="250640" cy="124100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-977465" y="4939434"/>
            <a:ext cx="311278" cy="152351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2038210" y="7577764"/>
            <a:ext cx="767079" cy="37936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9488678" y="4452114"/>
            <a:ext cx="1290591" cy="639670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2E47928-AEE0-4E63-A173-290CAA4ED417}"/>
              </a:ext>
            </a:extLst>
          </p:cNvPr>
          <p:cNvGrpSpPr/>
          <p:nvPr/>
        </p:nvGrpSpPr>
        <p:grpSpPr>
          <a:xfrm>
            <a:off x="6406951" y="7497180"/>
            <a:ext cx="774152" cy="2280211"/>
            <a:chOff x="6899092" y="2179316"/>
            <a:chExt cx="1032203" cy="3040280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7225192" y="2570787"/>
              <a:ext cx="381351" cy="145288"/>
            </a:xfrm>
            <a:prstGeom prst="rect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7010936" y="2757782"/>
              <a:ext cx="809863" cy="60537"/>
            </a:xfrm>
            <a:custGeom>
              <a:avLst/>
              <a:gdLst>
                <a:gd name="T0" fmla="*/ 300 w 601"/>
                <a:gd name="T1" fmla="*/ 0 h 45"/>
                <a:gd name="T2" fmla="*/ 0 w 601"/>
                <a:gd name="T3" fmla="*/ 0 h 45"/>
                <a:gd name="T4" fmla="*/ 0 w 601"/>
                <a:gd name="T5" fmla="*/ 45 h 45"/>
                <a:gd name="T6" fmla="*/ 300 w 601"/>
                <a:gd name="T7" fmla="*/ 45 h 45"/>
                <a:gd name="T8" fmla="*/ 601 w 601"/>
                <a:gd name="T9" fmla="*/ 45 h 45"/>
                <a:gd name="T10" fmla="*/ 601 w 601"/>
                <a:gd name="T11" fmla="*/ 0 h 45"/>
                <a:gd name="T12" fmla="*/ 300 w 601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1" h="45">
                  <a:moveTo>
                    <a:pt x="300" y="0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300" y="45"/>
                  </a:lnTo>
                  <a:lnTo>
                    <a:pt x="601" y="45"/>
                  </a:lnTo>
                  <a:lnTo>
                    <a:pt x="601" y="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AAC028-526C-4DAB-932D-73911EBAC6F2}"/>
                </a:ext>
              </a:extLst>
            </p:cNvPr>
            <p:cNvGrpSpPr/>
            <p:nvPr/>
          </p:nvGrpSpPr>
          <p:grpSpPr>
            <a:xfrm>
              <a:off x="6899092" y="2179316"/>
              <a:ext cx="1032203" cy="3040280"/>
              <a:chOff x="6899092" y="2179316"/>
              <a:chExt cx="1032203" cy="3040280"/>
            </a:xfrm>
          </p:grpSpPr>
          <p:sp>
            <p:nvSpPr>
              <p:cNvPr id="40" name="Rectangle 38"/>
              <p:cNvSpPr>
                <a:spLocks noChangeArrowheads="1"/>
              </p:cNvSpPr>
              <p:nvPr/>
            </p:nvSpPr>
            <p:spPr bwMode="auto">
              <a:xfrm>
                <a:off x="7144343" y="2449718"/>
                <a:ext cx="347661" cy="121073"/>
              </a:xfrm>
              <a:prstGeom prst="rect">
                <a:avLst/>
              </a:prstGeom>
              <a:solidFill>
                <a:srgbClr val="EEE9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9DD9C2-9589-403B-8C3E-22E16E03016E}"/>
                  </a:ext>
                </a:extLst>
              </p:cNvPr>
              <p:cNvGrpSpPr/>
              <p:nvPr/>
            </p:nvGrpSpPr>
            <p:grpSpPr>
              <a:xfrm>
                <a:off x="6899092" y="2179316"/>
                <a:ext cx="1032203" cy="3040280"/>
                <a:chOff x="6899092" y="2179316"/>
                <a:chExt cx="1032203" cy="3040280"/>
              </a:xfrm>
            </p:grpSpPr>
            <p:sp>
              <p:nvSpPr>
                <p:cNvPr id="2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99875" y="2716079"/>
                  <a:ext cx="630641" cy="41703"/>
                </a:xfrm>
                <a:prstGeom prst="rect">
                  <a:avLst/>
                </a:prstGeom>
                <a:solidFill>
                  <a:srgbClr val="EEE9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968931E3-7B94-4D8B-BBEC-BBA5FE0A0046}"/>
                    </a:ext>
                  </a:extLst>
                </p:cNvPr>
                <p:cNvGrpSpPr/>
                <p:nvPr/>
              </p:nvGrpSpPr>
              <p:grpSpPr>
                <a:xfrm>
                  <a:off x="6899092" y="2179316"/>
                  <a:ext cx="1032203" cy="3040280"/>
                  <a:chOff x="8423091" y="2179316"/>
                  <a:chExt cx="1032202" cy="3040280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C6E26B5F-7DA0-448E-919F-9F669E09A60D}"/>
                      </a:ext>
                    </a:extLst>
                  </p:cNvPr>
                  <p:cNvGrpSpPr/>
                  <p:nvPr/>
                </p:nvGrpSpPr>
                <p:grpSpPr>
                  <a:xfrm>
                    <a:off x="8423091" y="4828126"/>
                    <a:ext cx="1032202" cy="391470"/>
                    <a:chOff x="8423091" y="4828126"/>
                    <a:chExt cx="1032202" cy="391470"/>
                  </a:xfrm>
                </p:grpSpPr>
                <p:sp>
                  <p:nvSpPr>
                    <p:cNvPr id="2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8423091" y="4828126"/>
                      <a:ext cx="249291" cy="391470"/>
                    </a:xfrm>
                    <a:custGeom>
                      <a:avLst/>
                      <a:gdLst>
                        <a:gd name="T0" fmla="*/ 22 w 185"/>
                        <a:gd name="T1" fmla="*/ 0 h 291"/>
                        <a:gd name="T2" fmla="*/ 185 w 185"/>
                        <a:gd name="T3" fmla="*/ 0 h 291"/>
                        <a:gd name="T4" fmla="*/ 171 w 185"/>
                        <a:gd name="T5" fmla="*/ 291 h 291"/>
                        <a:gd name="T6" fmla="*/ 0 w 185"/>
                        <a:gd name="T7" fmla="*/ 291 h 291"/>
                        <a:gd name="T8" fmla="*/ 22 w 185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5" h="291">
                          <a:moveTo>
                            <a:pt x="22" y="0"/>
                          </a:moveTo>
                          <a:lnTo>
                            <a:pt x="185" y="0"/>
                          </a:lnTo>
                          <a:lnTo>
                            <a:pt x="171" y="291"/>
                          </a:lnTo>
                          <a:lnTo>
                            <a:pt x="0" y="291"/>
                          </a:lnTo>
                          <a:lnTo>
                            <a:pt x="22" y="0"/>
                          </a:lnTo>
                          <a:close/>
                        </a:path>
                      </a:pathLst>
                    </a:custGeom>
                    <a:solidFill>
                      <a:srgbClr val="D3D1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2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8653516" y="4828126"/>
                      <a:ext cx="575392" cy="391470"/>
                    </a:xfrm>
                    <a:custGeom>
                      <a:avLst/>
                      <a:gdLst>
                        <a:gd name="T0" fmla="*/ 427 w 427"/>
                        <a:gd name="T1" fmla="*/ 291 h 291"/>
                        <a:gd name="T2" fmla="*/ 0 w 427"/>
                        <a:gd name="T3" fmla="*/ 291 h 291"/>
                        <a:gd name="T4" fmla="*/ 14 w 427"/>
                        <a:gd name="T5" fmla="*/ 0 h 291"/>
                        <a:gd name="T6" fmla="*/ 411 w 427"/>
                        <a:gd name="T7" fmla="*/ 0 h 291"/>
                        <a:gd name="T8" fmla="*/ 427 w 427"/>
                        <a:gd name="T9" fmla="*/ 291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7" h="291">
                          <a:moveTo>
                            <a:pt x="427" y="291"/>
                          </a:moveTo>
                          <a:lnTo>
                            <a:pt x="0" y="291"/>
                          </a:lnTo>
                          <a:lnTo>
                            <a:pt x="14" y="0"/>
                          </a:lnTo>
                          <a:lnTo>
                            <a:pt x="411" y="0"/>
                          </a:lnTo>
                          <a:lnTo>
                            <a:pt x="427" y="291"/>
                          </a:lnTo>
                          <a:close/>
                        </a:path>
                      </a:pathLst>
                    </a:custGeom>
                    <a:solidFill>
                      <a:srgbClr val="EEE9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  <p:sp>
                  <p:nvSpPr>
                    <p:cNvPr id="34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9207349" y="4828126"/>
                      <a:ext cx="247944" cy="391470"/>
                    </a:xfrm>
                    <a:custGeom>
                      <a:avLst/>
                      <a:gdLst>
                        <a:gd name="T0" fmla="*/ 163 w 184"/>
                        <a:gd name="T1" fmla="*/ 0 h 291"/>
                        <a:gd name="T2" fmla="*/ 0 w 184"/>
                        <a:gd name="T3" fmla="*/ 0 h 291"/>
                        <a:gd name="T4" fmla="*/ 16 w 184"/>
                        <a:gd name="T5" fmla="*/ 291 h 291"/>
                        <a:gd name="T6" fmla="*/ 184 w 184"/>
                        <a:gd name="T7" fmla="*/ 291 h 291"/>
                        <a:gd name="T8" fmla="*/ 163 w 184"/>
                        <a:gd name="T9" fmla="*/ 0 h 2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4" h="291">
                          <a:moveTo>
                            <a:pt x="163" y="0"/>
                          </a:moveTo>
                          <a:lnTo>
                            <a:pt x="0" y="0"/>
                          </a:lnTo>
                          <a:lnTo>
                            <a:pt x="16" y="291"/>
                          </a:lnTo>
                          <a:lnTo>
                            <a:pt x="184" y="291"/>
                          </a:lnTo>
                          <a:lnTo>
                            <a:pt x="163" y="0"/>
                          </a:lnTo>
                          <a:close/>
                        </a:path>
                      </a:pathLst>
                    </a:custGeom>
                    <a:solidFill>
                      <a:srgbClr val="91919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8580" tIns="34291" rIns="68580" bIns="34291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351"/>
                    </a:p>
                  </p:txBody>
                </p:sp>
              </p:grpSp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0BD19DD4-3EA4-4158-A0B5-FCEEDE731839}"/>
                      </a:ext>
                    </a:extLst>
                  </p:cNvPr>
                  <p:cNvGrpSpPr/>
                  <p:nvPr/>
                </p:nvGrpSpPr>
                <p:grpSpPr>
                  <a:xfrm>
                    <a:off x="8452735" y="2179316"/>
                    <a:ext cx="974260" cy="2648810"/>
                    <a:chOff x="8452735" y="2179316"/>
                    <a:chExt cx="974260" cy="2648810"/>
                  </a:xfrm>
                </p:grpSpPr>
                <p:grpSp>
                  <p:nvGrpSpPr>
                    <p:cNvPr id="82" name="Group 81">
                      <a:extLst>
                        <a:ext uri="{FF2B5EF4-FFF2-40B4-BE49-F238E27FC236}">
                          <a16:creationId xmlns:a16="http://schemas.microsoft.com/office/drawing/2014/main" id="{6CB019E2-D308-473A-B6F6-DB990A5C1B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452735" y="3855506"/>
                      <a:ext cx="974260" cy="972620"/>
                      <a:chOff x="8452735" y="3855506"/>
                      <a:chExt cx="974260" cy="972620"/>
                    </a:xfrm>
                  </p:grpSpPr>
                  <p:sp>
                    <p:nvSpPr>
                      <p:cNvPr id="2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93161" y="3855506"/>
                        <a:ext cx="233121" cy="417029"/>
                      </a:xfrm>
                      <a:custGeom>
                        <a:avLst/>
                        <a:gdLst>
                          <a:gd name="T0" fmla="*/ 22 w 173"/>
                          <a:gd name="T1" fmla="*/ 0 h 310"/>
                          <a:gd name="T2" fmla="*/ 173 w 173"/>
                          <a:gd name="T3" fmla="*/ 0 h 310"/>
                          <a:gd name="T4" fmla="*/ 156 w 173"/>
                          <a:gd name="T5" fmla="*/ 310 h 310"/>
                          <a:gd name="T6" fmla="*/ 0 w 173"/>
                          <a:gd name="T7" fmla="*/ 310 h 310"/>
                          <a:gd name="T8" fmla="*/ 22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22" y="0"/>
                            </a:moveTo>
                            <a:lnTo>
                              <a:pt x="173" y="0"/>
                            </a:lnTo>
                            <a:lnTo>
                              <a:pt x="156" y="310"/>
                            </a:lnTo>
                            <a:lnTo>
                              <a:pt x="0" y="310"/>
                            </a:lnTo>
                            <a:lnTo>
                              <a:pt x="22" y="0"/>
                            </a:lnTo>
                            <a:close/>
                          </a:path>
                        </a:pathLst>
                      </a:custGeom>
                      <a:solidFill>
                        <a:srgbClr val="D3D1C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2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703375" y="3855506"/>
                        <a:ext cx="475675" cy="417029"/>
                      </a:xfrm>
                      <a:custGeom>
                        <a:avLst/>
                        <a:gdLst>
                          <a:gd name="T0" fmla="*/ 353 w 353"/>
                          <a:gd name="T1" fmla="*/ 310 h 310"/>
                          <a:gd name="T2" fmla="*/ 0 w 353"/>
                          <a:gd name="T3" fmla="*/ 310 h 310"/>
                          <a:gd name="T4" fmla="*/ 17 w 353"/>
                          <a:gd name="T5" fmla="*/ 0 h 310"/>
                          <a:gd name="T6" fmla="*/ 336 w 353"/>
                          <a:gd name="T7" fmla="*/ 0 h 310"/>
                          <a:gd name="T8" fmla="*/ 353 w 353"/>
                          <a:gd name="T9" fmla="*/ 31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53" h="310">
                            <a:moveTo>
                              <a:pt x="353" y="310"/>
                            </a:moveTo>
                            <a:lnTo>
                              <a:pt x="0" y="310"/>
                            </a:lnTo>
                            <a:lnTo>
                              <a:pt x="17" y="0"/>
                            </a:lnTo>
                            <a:lnTo>
                              <a:pt x="336" y="0"/>
                            </a:lnTo>
                            <a:lnTo>
                              <a:pt x="353" y="310"/>
                            </a:lnTo>
                            <a:close/>
                          </a:path>
                        </a:pathLst>
                      </a:custGeom>
                      <a:solidFill>
                        <a:srgbClr val="EEE9E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672382" y="4272535"/>
                        <a:ext cx="534967" cy="555591"/>
                      </a:xfrm>
                      <a:custGeom>
                        <a:avLst/>
                        <a:gdLst>
                          <a:gd name="T0" fmla="*/ 397 w 397"/>
                          <a:gd name="T1" fmla="*/ 413 h 413"/>
                          <a:gd name="T2" fmla="*/ 0 w 397"/>
                          <a:gd name="T3" fmla="*/ 413 h 413"/>
                          <a:gd name="T4" fmla="*/ 23 w 397"/>
                          <a:gd name="T5" fmla="*/ 0 h 413"/>
                          <a:gd name="T6" fmla="*/ 376 w 397"/>
                          <a:gd name="T7" fmla="*/ 0 h 413"/>
                          <a:gd name="T8" fmla="*/ 397 w 397"/>
                          <a:gd name="T9" fmla="*/ 413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97" h="413">
                            <a:moveTo>
                              <a:pt x="397" y="413"/>
                            </a:moveTo>
                            <a:lnTo>
                              <a:pt x="0" y="413"/>
                            </a:lnTo>
                            <a:lnTo>
                              <a:pt x="23" y="0"/>
                            </a:lnTo>
                            <a:lnTo>
                              <a:pt x="376" y="0"/>
                            </a:lnTo>
                            <a:lnTo>
                              <a:pt x="397" y="413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100000">
                            <a:srgbClr val="F8716A"/>
                          </a:gs>
                          <a:gs pos="32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8452735" y="4272535"/>
                        <a:ext cx="250640" cy="555591"/>
                      </a:xfrm>
                      <a:custGeom>
                        <a:avLst/>
                        <a:gdLst>
                          <a:gd name="T0" fmla="*/ 186 w 186"/>
                          <a:gd name="T1" fmla="*/ 0 h 413"/>
                          <a:gd name="T2" fmla="*/ 163 w 186"/>
                          <a:gd name="T3" fmla="*/ 413 h 413"/>
                          <a:gd name="T4" fmla="*/ 0 w 186"/>
                          <a:gd name="T5" fmla="*/ 413 h 413"/>
                          <a:gd name="T6" fmla="*/ 30 w 186"/>
                          <a:gd name="T7" fmla="*/ 0 h 413"/>
                          <a:gd name="T8" fmla="*/ 186 w 186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6" h="413">
                            <a:moveTo>
                              <a:pt x="186" y="0"/>
                            </a:moveTo>
                            <a:lnTo>
                              <a:pt x="163" y="413"/>
                            </a:lnTo>
                            <a:lnTo>
                              <a:pt x="0" y="413"/>
                            </a:lnTo>
                            <a:lnTo>
                              <a:pt x="30" y="0"/>
                            </a:lnTo>
                            <a:lnTo>
                              <a:pt x="186" y="0"/>
                            </a:lnTo>
                            <a:close/>
                          </a:path>
                        </a:pathLst>
                      </a:custGeom>
                      <a:gradFill flip="none" rotWithShape="1">
                        <a:gsLst>
                          <a:gs pos="83000">
                            <a:srgbClr val="F8716A"/>
                          </a:gs>
                          <a:gs pos="13000">
                            <a:srgbClr val="F6443B"/>
                          </a:gs>
                        </a:gsLst>
                        <a:lin ang="2700000" scaled="1"/>
                        <a:tileRect/>
                      </a:gradFill>
                      <a:ln>
                        <a:noFill/>
                      </a:ln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3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56143" y="3855506"/>
                        <a:ext cx="233121" cy="417029"/>
                      </a:xfrm>
                      <a:custGeom>
                        <a:avLst/>
                        <a:gdLst>
                          <a:gd name="T0" fmla="*/ 149 w 173"/>
                          <a:gd name="T1" fmla="*/ 0 h 310"/>
                          <a:gd name="T2" fmla="*/ 0 w 173"/>
                          <a:gd name="T3" fmla="*/ 0 h 310"/>
                          <a:gd name="T4" fmla="*/ 17 w 173"/>
                          <a:gd name="T5" fmla="*/ 310 h 310"/>
                          <a:gd name="T6" fmla="*/ 173 w 173"/>
                          <a:gd name="T7" fmla="*/ 310 h 310"/>
                          <a:gd name="T8" fmla="*/ 149 w 173"/>
                          <a:gd name="T9" fmla="*/ 0 h 310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73" h="310">
                            <a:moveTo>
                              <a:pt x="149" y="0"/>
                            </a:moveTo>
                            <a:lnTo>
                              <a:pt x="0" y="0"/>
                            </a:lnTo>
                            <a:lnTo>
                              <a:pt x="17" y="310"/>
                            </a:lnTo>
                            <a:lnTo>
                              <a:pt x="173" y="310"/>
                            </a:lnTo>
                            <a:lnTo>
                              <a:pt x="149" y="0"/>
                            </a:lnTo>
                            <a:close/>
                          </a:path>
                        </a:pathLst>
                      </a:custGeom>
                      <a:solidFill>
                        <a:srgbClr val="91919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  <p:sp>
                    <p:nvSpPr>
                      <p:cNvPr id="44" name="Freeform 4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179051" y="4272535"/>
                        <a:ext cx="247944" cy="555591"/>
                      </a:xfrm>
                      <a:custGeom>
                        <a:avLst/>
                        <a:gdLst>
                          <a:gd name="T0" fmla="*/ 0 w 184"/>
                          <a:gd name="T1" fmla="*/ 0 h 413"/>
                          <a:gd name="T2" fmla="*/ 21 w 184"/>
                          <a:gd name="T3" fmla="*/ 413 h 413"/>
                          <a:gd name="T4" fmla="*/ 184 w 184"/>
                          <a:gd name="T5" fmla="*/ 413 h 413"/>
                          <a:gd name="T6" fmla="*/ 156 w 184"/>
                          <a:gd name="T7" fmla="*/ 0 h 413"/>
                          <a:gd name="T8" fmla="*/ 0 w 184"/>
                          <a:gd name="T9" fmla="*/ 0 h 41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184" h="413">
                            <a:moveTo>
                              <a:pt x="0" y="0"/>
                            </a:moveTo>
                            <a:lnTo>
                              <a:pt x="21" y="413"/>
                            </a:lnTo>
                            <a:lnTo>
                              <a:pt x="184" y="413"/>
                            </a:lnTo>
                            <a:lnTo>
                              <a:pt x="156" y="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E1F1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68580" tIns="34291" rIns="68580" bIns="34291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351"/>
                      </a:p>
                    </p:txBody>
                  </p:sp>
                </p:grpSp>
                <p:grpSp>
                  <p:nvGrpSpPr>
                    <p:cNvPr id="6" name="Group 5">
                      <a:extLst>
                        <a:ext uri="{FF2B5EF4-FFF2-40B4-BE49-F238E27FC236}">
                          <a16:creationId xmlns:a16="http://schemas.microsoft.com/office/drawing/2014/main" id="{4F4E1070-D87E-4148-8CB4-2EC24E000E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22806" y="2179316"/>
                      <a:ext cx="834118" cy="1676190"/>
                      <a:chOff x="8522806" y="2179316"/>
                      <a:chExt cx="834118" cy="1676190"/>
                    </a:xfrm>
                  </p:grpSpPr>
                  <p:grpSp>
                    <p:nvGrpSpPr>
                      <p:cNvPr id="5" name="Group 4">
                        <a:extLst>
                          <a:ext uri="{FF2B5EF4-FFF2-40B4-BE49-F238E27FC236}">
                            <a16:creationId xmlns:a16="http://schemas.microsoft.com/office/drawing/2014/main" id="{7E76B7AA-E500-4643-97DA-1498388FB47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22806" y="3025483"/>
                        <a:ext cx="834118" cy="830023"/>
                        <a:chOff x="8522806" y="3025483"/>
                        <a:chExt cx="834118" cy="830023"/>
                      </a:xfrm>
                    </p:grpSpPr>
                    <p:sp>
                      <p:nvSpPr>
                        <p:cNvPr id="25" name="Freeform 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63232" y="3025483"/>
                          <a:ext cx="207518" cy="273087"/>
                        </a:xfrm>
                        <a:custGeom>
                          <a:avLst/>
                          <a:gdLst>
                            <a:gd name="T0" fmla="*/ 154 w 154"/>
                            <a:gd name="T1" fmla="*/ 0 h 203"/>
                            <a:gd name="T2" fmla="*/ 142 w 154"/>
                            <a:gd name="T3" fmla="*/ 203 h 203"/>
                            <a:gd name="T4" fmla="*/ 0 w 154"/>
                            <a:gd name="T5" fmla="*/ 203 h 203"/>
                            <a:gd name="T6" fmla="*/ 15 w 154"/>
                            <a:gd name="T7" fmla="*/ 0 h 203"/>
                            <a:gd name="T8" fmla="*/ 154 w 154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4" h="203">
                              <a:moveTo>
                                <a:pt x="154" y="0"/>
                              </a:moveTo>
                              <a:lnTo>
                                <a:pt x="142" y="203"/>
                              </a:lnTo>
                              <a:lnTo>
                                <a:pt x="0" y="203"/>
                              </a:lnTo>
                              <a:lnTo>
                                <a:pt x="15" y="0"/>
                              </a:lnTo>
                              <a:lnTo>
                                <a:pt x="154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D3D1C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0" name="Freeform 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22806" y="3298570"/>
                          <a:ext cx="231774" cy="556936"/>
                        </a:xfrm>
                        <a:custGeom>
                          <a:avLst/>
                          <a:gdLst>
                            <a:gd name="T0" fmla="*/ 172 w 172"/>
                            <a:gd name="T1" fmla="*/ 0 h 414"/>
                            <a:gd name="T2" fmla="*/ 151 w 172"/>
                            <a:gd name="T3" fmla="*/ 414 h 414"/>
                            <a:gd name="T4" fmla="*/ 0 w 172"/>
                            <a:gd name="T5" fmla="*/ 414 h 414"/>
                            <a:gd name="T6" fmla="*/ 30 w 172"/>
                            <a:gd name="T7" fmla="*/ 0 h 414"/>
                            <a:gd name="T8" fmla="*/ 172 w 172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2" h="414">
                              <a:moveTo>
                                <a:pt x="172" y="0"/>
                              </a:moveTo>
                              <a:lnTo>
                                <a:pt x="151" y="414"/>
                              </a:lnTo>
                              <a:lnTo>
                                <a:pt x="0" y="414"/>
                              </a:lnTo>
                              <a:lnTo>
                                <a:pt x="30" y="0"/>
                              </a:lnTo>
                              <a:lnTo>
                                <a:pt x="172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40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6" name="Freeform 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3025483"/>
                          <a:ext cx="210214" cy="273087"/>
                        </a:xfrm>
                        <a:custGeom>
                          <a:avLst/>
                          <a:gdLst>
                            <a:gd name="T0" fmla="*/ 0 w 156"/>
                            <a:gd name="T1" fmla="*/ 0 h 203"/>
                            <a:gd name="T2" fmla="*/ 11 w 156"/>
                            <a:gd name="T3" fmla="*/ 203 h 203"/>
                            <a:gd name="T4" fmla="*/ 156 w 156"/>
                            <a:gd name="T5" fmla="*/ 203 h 203"/>
                            <a:gd name="T6" fmla="*/ 141 w 156"/>
                            <a:gd name="T7" fmla="*/ 0 h 203"/>
                            <a:gd name="T8" fmla="*/ 0 w 156"/>
                            <a:gd name="T9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56" h="203">
                              <a:moveTo>
                                <a:pt x="0" y="0"/>
                              </a:moveTo>
                              <a:lnTo>
                                <a:pt x="11" y="203"/>
                              </a:lnTo>
                              <a:lnTo>
                                <a:pt x="156" y="203"/>
                              </a:lnTo>
                              <a:lnTo>
                                <a:pt x="141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8" name="Freeform 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54581" y="3025483"/>
                          <a:ext cx="369221" cy="273087"/>
                        </a:xfrm>
                        <a:custGeom>
                          <a:avLst/>
                          <a:gdLst>
                            <a:gd name="T0" fmla="*/ 263 w 274"/>
                            <a:gd name="T1" fmla="*/ 0 h 203"/>
                            <a:gd name="T2" fmla="*/ 137 w 274"/>
                            <a:gd name="T3" fmla="*/ 0 h 203"/>
                            <a:gd name="T4" fmla="*/ 12 w 274"/>
                            <a:gd name="T5" fmla="*/ 0 h 203"/>
                            <a:gd name="T6" fmla="*/ 0 w 274"/>
                            <a:gd name="T7" fmla="*/ 203 h 203"/>
                            <a:gd name="T8" fmla="*/ 137 w 274"/>
                            <a:gd name="T9" fmla="*/ 203 h 203"/>
                            <a:gd name="T10" fmla="*/ 274 w 274"/>
                            <a:gd name="T11" fmla="*/ 203 h 203"/>
                            <a:gd name="T12" fmla="*/ 263 w 274"/>
                            <a:gd name="T13" fmla="*/ 0 h 20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274" h="203">
                              <a:moveTo>
                                <a:pt x="263" y="0"/>
                              </a:moveTo>
                              <a:lnTo>
                                <a:pt x="137" y="0"/>
                              </a:lnTo>
                              <a:lnTo>
                                <a:pt x="12" y="0"/>
                              </a:lnTo>
                              <a:lnTo>
                                <a:pt x="0" y="203"/>
                              </a:lnTo>
                              <a:lnTo>
                                <a:pt x="137" y="203"/>
                              </a:lnTo>
                              <a:lnTo>
                                <a:pt x="274" y="203"/>
                              </a:lnTo>
                              <a:lnTo>
                                <a:pt x="263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EE9E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2" name="Freeform 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23803" y="3298570"/>
                          <a:ext cx="233121" cy="556936"/>
                        </a:xfrm>
                        <a:custGeom>
                          <a:avLst/>
                          <a:gdLst>
                            <a:gd name="T0" fmla="*/ 0 w 173"/>
                            <a:gd name="T1" fmla="*/ 0 h 414"/>
                            <a:gd name="T2" fmla="*/ 24 w 173"/>
                            <a:gd name="T3" fmla="*/ 414 h 414"/>
                            <a:gd name="T4" fmla="*/ 173 w 173"/>
                            <a:gd name="T5" fmla="*/ 414 h 414"/>
                            <a:gd name="T6" fmla="*/ 145 w 173"/>
                            <a:gd name="T7" fmla="*/ 0 h 414"/>
                            <a:gd name="T8" fmla="*/ 0 w 173"/>
                            <a:gd name="T9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3" h="414">
                              <a:moveTo>
                                <a:pt x="0" y="0"/>
                              </a:moveTo>
                              <a:lnTo>
                                <a:pt x="24" y="414"/>
                              </a:lnTo>
                              <a:lnTo>
                                <a:pt x="173" y="414"/>
                              </a:lnTo>
                              <a:lnTo>
                                <a:pt x="145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8E1F1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3" name="Freeform 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3298570"/>
                          <a:ext cx="429860" cy="556936"/>
                        </a:xfrm>
                        <a:custGeom>
                          <a:avLst/>
                          <a:gdLst>
                            <a:gd name="T0" fmla="*/ 295 w 319"/>
                            <a:gd name="T1" fmla="*/ 0 h 414"/>
                            <a:gd name="T2" fmla="*/ 158 w 319"/>
                            <a:gd name="T3" fmla="*/ 0 h 414"/>
                            <a:gd name="T4" fmla="*/ 21 w 319"/>
                            <a:gd name="T5" fmla="*/ 0 h 414"/>
                            <a:gd name="T6" fmla="*/ 0 w 319"/>
                            <a:gd name="T7" fmla="*/ 414 h 414"/>
                            <a:gd name="T8" fmla="*/ 158 w 319"/>
                            <a:gd name="T9" fmla="*/ 414 h 414"/>
                            <a:gd name="T10" fmla="*/ 319 w 319"/>
                            <a:gd name="T11" fmla="*/ 414 h 414"/>
                            <a:gd name="T12" fmla="*/ 295 w 319"/>
                            <a:gd name="T13" fmla="*/ 0 h 4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414">
                              <a:moveTo>
                                <a:pt x="295" y="0"/>
                              </a:moveTo>
                              <a:lnTo>
                                <a:pt x="158" y="0"/>
                              </a:lnTo>
                              <a:lnTo>
                                <a:pt x="21" y="0"/>
                              </a:lnTo>
                              <a:lnTo>
                                <a:pt x="0" y="414"/>
                              </a:lnTo>
                              <a:lnTo>
                                <a:pt x="158" y="414"/>
                              </a:lnTo>
                              <a:lnTo>
                                <a:pt x="319" y="414"/>
                              </a:lnTo>
                              <a:lnTo>
                                <a:pt x="295" y="0"/>
                              </a:lnTo>
                              <a:close/>
                            </a:path>
                          </a:pathLst>
                        </a:custGeom>
                        <a:gradFill flip="none" rotWithShape="1">
                          <a:gsLst>
                            <a:gs pos="100000">
                              <a:srgbClr val="F8716A"/>
                            </a:gs>
                            <a:gs pos="38000">
                              <a:srgbClr val="F6443B"/>
                            </a:gs>
                          </a:gsLst>
                          <a:lin ang="2700000" scaled="1"/>
                          <a:tileRect/>
                        </a:gradFill>
                        <a:ln>
                          <a:noFill/>
                        </a:ln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  <p:grpSp>
                    <p:nvGrpSpPr>
                      <p:cNvPr id="4" name="Group 3">
                        <a:extLst>
                          <a:ext uri="{FF2B5EF4-FFF2-40B4-BE49-F238E27FC236}">
                            <a16:creationId xmlns:a16="http://schemas.microsoft.com/office/drawing/2014/main" id="{814D0134-1EF0-4924-98B8-6C8BAB269C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534935" y="2179316"/>
                        <a:ext cx="809862" cy="846166"/>
                        <a:chOff x="8534935" y="2179316"/>
                        <a:chExt cx="809862" cy="846166"/>
                      </a:xfrm>
                    </p:grpSpPr>
                    <p:sp>
                      <p:nvSpPr>
                        <p:cNvPr id="22" name="Freeform 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534935" y="2818313"/>
                          <a:ext cx="235817" cy="207169"/>
                        </a:xfrm>
                        <a:custGeom>
                          <a:avLst/>
                          <a:gdLst>
                            <a:gd name="T0" fmla="*/ 175 w 175"/>
                            <a:gd name="T1" fmla="*/ 154 h 154"/>
                            <a:gd name="T2" fmla="*/ 36 w 175"/>
                            <a:gd name="T3" fmla="*/ 154 h 154"/>
                            <a:gd name="T4" fmla="*/ 0 w 175"/>
                            <a:gd name="T5" fmla="*/ 0 h 154"/>
                            <a:gd name="T6" fmla="*/ 142 w 175"/>
                            <a:gd name="T7" fmla="*/ 0 h 154"/>
                            <a:gd name="T8" fmla="*/ 175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175" y="154"/>
                              </a:moveTo>
                              <a:lnTo>
                                <a:pt x="36" y="154"/>
                              </a:lnTo>
                              <a:lnTo>
                                <a:pt x="0" y="0"/>
                              </a:lnTo>
                              <a:lnTo>
                                <a:pt x="142" y="0"/>
                              </a:lnTo>
                              <a:lnTo>
                                <a:pt x="175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3" name="Freeform 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9108980" y="2818313"/>
                          <a:ext cx="235817" cy="207169"/>
                        </a:xfrm>
                        <a:custGeom>
                          <a:avLst/>
                          <a:gdLst>
                            <a:gd name="T0" fmla="*/ 0 w 175"/>
                            <a:gd name="T1" fmla="*/ 154 h 154"/>
                            <a:gd name="T2" fmla="*/ 141 w 175"/>
                            <a:gd name="T3" fmla="*/ 154 h 154"/>
                            <a:gd name="T4" fmla="*/ 175 w 175"/>
                            <a:gd name="T5" fmla="*/ 0 h 154"/>
                            <a:gd name="T6" fmla="*/ 35 w 175"/>
                            <a:gd name="T7" fmla="*/ 0 h 154"/>
                            <a:gd name="T8" fmla="*/ 0 w 175"/>
                            <a:gd name="T9" fmla="*/ 154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75" h="154">
                              <a:moveTo>
                                <a:pt x="0" y="154"/>
                              </a:moveTo>
                              <a:lnTo>
                                <a:pt x="141" y="154"/>
                              </a:lnTo>
                              <a:lnTo>
                                <a:pt x="175" y="0"/>
                              </a:lnTo>
                              <a:lnTo>
                                <a:pt x="35" y="0"/>
                              </a:lnTo>
                              <a:lnTo>
                                <a:pt x="0" y="1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214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37" name="Freeform 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726283" y="2818313"/>
                          <a:ext cx="429860" cy="207169"/>
                        </a:xfrm>
                        <a:custGeom>
                          <a:avLst/>
                          <a:gdLst>
                            <a:gd name="T0" fmla="*/ 158 w 319"/>
                            <a:gd name="T1" fmla="*/ 0 h 154"/>
                            <a:gd name="T2" fmla="*/ 0 w 319"/>
                            <a:gd name="T3" fmla="*/ 0 h 154"/>
                            <a:gd name="T4" fmla="*/ 33 w 319"/>
                            <a:gd name="T5" fmla="*/ 154 h 154"/>
                            <a:gd name="T6" fmla="*/ 158 w 319"/>
                            <a:gd name="T7" fmla="*/ 154 h 154"/>
                            <a:gd name="T8" fmla="*/ 284 w 319"/>
                            <a:gd name="T9" fmla="*/ 154 h 154"/>
                            <a:gd name="T10" fmla="*/ 319 w 319"/>
                            <a:gd name="T11" fmla="*/ 0 h 154"/>
                            <a:gd name="T12" fmla="*/ 158 w 319"/>
                            <a:gd name="T13" fmla="*/ 0 h 1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19" h="154">
                              <a:moveTo>
                                <a:pt x="158" y="0"/>
                              </a:moveTo>
                              <a:lnTo>
                                <a:pt x="0" y="0"/>
                              </a:lnTo>
                              <a:lnTo>
                                <a:pt x="33" y="154"/>
                              </a:lnTo>
                              <a:lnTo>
                                <a:pt x="158" y="154"/>
                              </a:lnTo>
                              <a:lnTo>
                                <a:pt x="284" y="154"/>
                              </a:lnTo>
                              <a:lnTo>
                                <a:pt x="319" y="0"/>
                              </a:lnTo>
                              <a:lnTo>
                                <a:pt x="158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1" name="Freeform 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668339" y="2179316"/>
                          <a:ext cx="347661" cy="270397"/>
                        </a:xfrm>
                        <a:custGeom>
                          <a:avLst/>
                          <a:gdLst>
                            <a:gd name="T0" fmla="*/ 109 w 109"/>
                            <a:gd name="T1" fmla="*/ 85 h 85"/>
                            <a:gd name="T2" fmla="*/ 0 w 109"/>
                            <a:gd name="T3" fmla="*/ 85 h 85"/>
                            <a:gd name="T4" fmla="*/ 69 w 109"/>
                            <a:gd name="T5" fmla="*/ 44 h 85"/>
                            <a:gd name="T6" fmla="*/ 69 w 109"/>
                            <a:gd name="T7" fmla="*/ 11 h 85"/>
                            <a:gd name="T8" fmla="*/ 76 w 109"/>
                            <a:gd name="T9" fmla="*/ 0 h 85"/>
                            <a:gd name="T10" fmla="*/ 85 w 109"/>
                            <a:gd name="T11" fmla="*/ 0 h 85"/>
                            <a:gd name="T12" fmla="*/ 85 w 109"/>
                            <a:gd name="T13" fmla="*/ 52 h 85"/>
                            <a:gd name="T14" fmla="*/ 109 w 109"/>
                            <a:gd name="T15" fmla="*/ 85 h 8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09" h="85">
                              <a:moveTo>
                                <a:pt x="109" y="85"/>
                              </a:moveTo>
                              <a:cubicBezTo>
                                <a:pt x="0" y="85"/>
                                <a:pt x="0" y="85"/>
                                <a:pt x="0" y="85"/>
                              </a:cubicBezTo>
                              <a:cubicBezTo>
                                <a:pt x="69" y="44"/>
                                <a:pt x="69" y="44"/>
                                <a:pt x="69" y="44"/>
                              </a:cubicBezTo>
                              <a:cubicBezTo>
                                <a:pt x="69" y="44"/>
                                <a:pt x="69" y="19"/>
                                <a:pt x="69" y="11"/>
                              </a:cubicBezTo>
                              <a:cubicBezTo>
                                <a:pt x="69" y="3"/>
                                <a:pt x="72" y="0"/>
                                <a:pt x="76" y="0"/>
                              </a:cubicBezTo>
                              <a:cubicBezTo>
                                <a:pt x="80" y="0"/>
                                <a:pt x="85" y="0"/>
                                <a:pt x="85" y="0"/>
                              </a:cubicBezTo>
                              <a:cubicBezTo>
                                <a:pt x="85" y="52"/>
                                <a:pt x="85" y="52"/>
                                <a:pt x="85" y="52"/>
                              </a:cubicBezTo>
                              <a:lnTo>
                                <a:pt x="109" y="8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6443B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5" name="Rectangl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08482" y="2570786"/>
                          <a:ext cx="261420" cy="145288"/>
                        </a:xfrm>
                        <a:prstGeom prst="rect">
                          <a:avLst/>
                        </a:prstGeom>
                        <a:solidFill>
                          <a:srgbClr val="12568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  <p:sp>
                      <p:nvSpPr>
                        <p:cNvPr id="46" name="Rectangl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9016000" y="2449713"/>
                          <a:ext cx="198086" cy="121073"/>
                        </a:xfrm>
                        <a:prstGeom prst="rect">
                          <a:avLst/>
                        </a:prstGeom>
                        <a:solidFill>
                          <a:srgbClr val="91919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68580" tIns="34291" rIns="68580" bIns="34291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 sz="1351"/>
                        </a:p>
                      </p:txBody>
                    </p:sp>
                  </p:grpSp>
                </p:grpSp>
              </p:grpSp>
            </p:grpSp>
            <p:sp>
              <p:nvSpPr>
                <p:cNvPr id="47" name="Freeform 45"/>
                <p:cNvSpPr>
                  <a:spLocks/>
                </p:cNvSpPr>
                <p:nvPr/>
              </p:nvSpPr>
              <p:spPr bwMode="auto">
                <a:xfrm>
                  <a:off x="7415196" y="2179320"/>
                  <a:ext cx="274895" cy="270397"/>
                </a:xfrm>
                <a:custGeom>
                  <a:avLst/>
                  <a:gdLst>
                    <a:gd name="T0" fmla="*/ 86 w 86"/>
                    <a:gd name="T1" fmla="*/ 85 h 85"/>
                    <a:gd name="T2" fmla="*/ 24 w 86"/>
                    <a:gd name="T3" fmla="*/ 85 h 85"/>
                    <a:gd name="T4" fmla="*/ 0 w 86"/>
                    <a:gd name="T5" fmla="*/ 52 h 85"/>
                    <a:gd name="T6" fmla="*/ 0 w 86"/>
                    <a:gd name="T7" fmla="*/ 0 h 85"/>
                    <a:gd name="T8" fmla="*/ 9 w 86"/>
                    <a:gd name="T9" fmla="*/ 0 h 85"/>
                    <a:gd name="T10" fmla="*/ 17 w 86"/>
                    <a:gd name="T11" fmla="*/ 11 h 85"/>
                    <a:gd name="T12" fmla="*/ 17 w 86"/>
                    <a:gd name="T13" fmla="*/ 44 h 85"/>
                    <a:gd name="T14" fmla="*/ 86 w 86"/>
                    <a:gd name="T1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85">
                      <a:moveTo>
                        <a:pt x="86" y="85"/>
                      </a:moveTo>
                      <a:cubicBezTo>
                        <a:pt x="24" y="85"/>
                        <a:pt x="24" y="85"/>
                        <a:pt x="24" y="85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5" y="0"/>
                        <a:pt x="9" y="0"/>
                      </a:cubicBezTo>
                      <a:cubicBezTo>
                        <a:pt x="13" y="0"/>
                        <a:pt x="17" y="3"/>
                        <a:pt x="17" y="11"/>
                      </a:cubicBezTo>
                      <a:cubicBezTo>
                        <a:pt x="17" y="19"/>
                        <a:pt x="17" y="44"/>
                        <a:pt x="17" y="44"/>
                      </a:cubicBezTo>
                      <a:lnTo>
                        <a:pt x="86" y="85"/>
                      </a:lnTo>
                      <a:close/>
                    </a:path>
                  </a:pathLst>
                </a:custGeom>
                <a:solidFill>
                  <a:srgbClr val="8E1F1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/>
                </a:p>
              </p:txBody>
            </p:sp>
          </p:grpSp>
        </p:grpSp>
      </p:grpSp>
      <p:sp>
        <p:nvSpPr>
          <p:cNvPr id="49" name="Freeform 47"/>
          <p:cNvSpPr>
            <a:spLocks/>
          </p:cNvSpPr>
          <p:nvPr/>
        </p:nvSpPr>
        <p:spPr bwMode="auto">
          <a:xfrm>
            <a:off x="8336039" y="7767446"/>
            <a:ext cx="1404795" cy="696171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-25579" y="7341879"/>
            <a:ext cx="9159413" cy="90783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401326" y="7491892"/>
            <a:ext cx="1249155" cy="620500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980253" y="7562338"/>
            <a:ext cx="1927296" cy="956477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2985394" y="7802142"/>
            <a:ext cx="754951" cy="374319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7807979" y="7998705"/>
            <a:ext cx="1466443" cy="727448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6380274" y="8399618"/>
            <a:ext cx="774152" cy="1108995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307693" y="8901792"/>
            <a:ext cx="3889964" cy="1333823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9625115" y="5091783"/>
            <a:ext cx="1154154" cy="573080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2564846" y="8362429"/>
            <a:ext cx="630641" cy="312772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286044" y="7989302"/>
            <a:ext cx="1289580" cy="639671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6" name="Freeform 14"/>
          <p:cNvSpPr>
            <a:spLocks/>
          </p:cNvSpPr>
          <p:nvPr/>
        </p:nvSpPr>
        <p:spPr bwMode="auto">
          <a:xfrm flipV="1">
            <a:off x="1809895" y="8428607"/>
            <a:ext cx="339155" cy="168401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1501328" y="8228173"/>
            <a:ext cx="212235" cy="105085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-934007" y="5091783"/>
            <a:ext cx="259625" cy="12854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19" name="Oval 70">
            <a:extLst>
              <a:ext uri="{FF2B5EF4-FFF2-40B4-BE49-F238E27FC236}">
                <a16:creationId xmlns:a16="http://schemas.microsoft.com/office/drawing/2014/main" id="{818CEFEA-5E43-44BC-B3CE-101900D8B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3404" y="-20613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0" name="Oval 76">
            <a:extLst>
              <a:ext uri="{FF2B5EF4-FFF2-40B4-BE49-F238E27FC236}">
                <a16:creationId xmlns:a16="http://schemas.microsoft.com/office/drawing/2014/main" id="{0BC3096F-AA07-4AC0-8E3C-049740BD3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9423" y="-3582091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1" name="Oval 76">
            <a:extLst>
              <a:ext uri="{FF2B5EF4-FFF2-40B4-BE49-F238E27FC236}">
                <a16:creationId xmlns:a16="http://schemas.microsoft.com/office/drawing/2014/main" id="{662792E3-7080-4ADC-A1CC-B27D386A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5317" y="-351745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2" name="Oval 76">
            <a:extLst>
              <a:ext uri="{FF2B5EF4-FFF2-40B4-BE49-F238E27FC236}">
                <a16:creationId xmlns:a16="http://schemas.microsoft.com/office/drawing/2014/main" id="{BE7CFB48-1DC1-459F-B9F2-F0159F3C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900" y="-2305351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3" name="Oval 76">
            <a:extLst>
              <a:ext uri="{FF2B5EF4-FFF2-40B4-BE49-F238E27FC236}">
                <a16:creationId xmlns:a16="http://schemas.microsoft.com/office/drawing/2014/main" id="{08596D64-2653-46BE-B357-226E74D47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442" y="-398929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4" name="Oval 76">
            <a:extLst>
              <a:ext uri="{FF2B5EF4-FFF2-40B4-BE49-F238E27FC236}">
                <a16:creationId xmlns:a16="http://schemas.microsoft.com/office/drawing/2014/main" id="{ECA17926-5971-40EF-B5F1-D254B247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78" y="-2191115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6" name="Oval 76">
            <a:extLst>
              <a:ext uri="{FF2B5EF4-FFF2-40B4-BE49-F238E27FC236}">
                <a16:creationId xmlns:a16="http://schemas.microsoft.com/office/drawing/2014/main" id="{399164E0-AF03-44D5-907B-428151844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6159" y="-1723967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7" name="Oval 70">
            <a:extLst>
              <a:ext uri="{FF2B5EF4-FFF2-40B4-BE49-F238E27FC236}">
                <a16:creationId xmlns:a16="http://schemas.microsoft.com/office/drawing/2014/main" id="{568328AE-1C29-4E0D-B801-BC5E9F13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824" y="-366964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8" name="Oval 70">
            <a:extLst>
              <a:ext uri="{FF2B5EF4-FFF2-40B4-BE49-F238E27FC236}">
                <a16:creationId xmlns:a16="http://schemas.microsoft.com/office/drawing/2014/main" id="{608AC034-404F-4E54-8BFD-258826F11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9176" y="-4232827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29" name="Oval 70">
            <a:extLst>
              <a:ext uri="{FF2B5EF4-FFF2-40B4-BE49-F238E27FC236}">
                <a16:creationId xmlns:a16="http://schemas.microsoft.com/office/drawing/2014/main" id="{168E7621-D7BB-48B7-A598-751CDBEA9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04" y="-3556630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0" name="Oval 70">
            <a:extLst>
              <a:ext uri="{FF2B5EF4-FFF2-40B4-BE49-F238E27FC236}">
                <a16:creationId xmlns:a16="http://schemas.microsoft.com/office/drawing/2014/main" id="{7FBE38AA-C9F4-466E-9E13-4AE5CA92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2353" y="-163477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1" name="Oval 70">
            <a:extLst>
              <a:ext uri="{FF2B5EF4-FFF2-40B4-BE49-F238E27FC236}">
                <a16:creationId xmlns:a16="http://schemas.microsoft.com/office/drawing/2014/main" id="{0B2C262C-C700-4DA2-9BB1-533AE6AF3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385" y="-248883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2" name="Oval 70">
            <a:extLst>
              <a:ext uri="{FF2B5EF4-FFF2-40B4-BE49-F238E27FC236}">
                <a16:creationId xmlns:a16="http://schemas.microsoft.com/office/drawing/2014/main" id="{B4A9F092-2C02-405A-81E2-6EB01A413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4661" y="-4203616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3" name="Oval 70">
            <a:extLst>
              <a:ext uri="{FF2B5EF4-FFF2-40B4-BE49-F238E27FC236}">
                <a16:creationId xmlns:a16="http://schemas.microsoft.com/office/drawing/2014/main" id="{8156C405-FED7-4221-AA82-14CD18E9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6946" y="3099121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4" name="Oval 70">
            <a:extLst>
              <a:ext uri="{FF2B5EF4-FFF2-40B4-BE49-F238E27FC236}">
                <a16:creationId xmlns:a16="http://schemas.microsoft.com/office/drawing/2014/main" id="{C0144126-2D58-48C8-B0DE-88D31EE7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856" y="-307141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5" name="Oval 70">
            <a:extLst>
              <a:ext uri="{FF2B5EF4-FFF2-40B4-BE49-F238E27FC236}">
                <a16:creationId xmlns:a16="http://schemas.microsoft.com/office/drawing/2014/main" id="{DB8513FE-AB25-4253-B45C-4DBD14570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1068" y="-410974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36" name="Oval 70">
            <a:extLst>
              <a:ext uri="{FF2B5EF4-FFF2-40B4-BE49-F238E27FC236}">
                <a16:creationId xmlns:a16="http://schemas.microsoft.com/office/drawing/2014/main" id="{04EEACC4-DD33-407E-AFC8-A86A54F2A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4876" y="-3137203"/>
            <a:ext cx="54575" cy="54483"/>
          </a:xfrm>
          <a:prstGeom prst="ellipse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7" name="Oval 76">
            <a:extLst>
              <a:ext uri="{FF2B5EF4-FFF2-40B4-BE49-F238E27FC236}">
                <a16:creationId xmlns:a16="http://schemas.microsoft.com/office/drawing/2014/main" id="{BA98DC2D-51D4-4E1A-B85D-7C60A659F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59782" y="1887889"/>
            <a:ext cx="55586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8" name="Oval 76">
            <a:extLst>
              <a:ext uri="{FF2B5EF4-FFF2-40B4-BE49-F238E27FC236}">
                <a16:creationId xmlns:a16="http://schemas.microsoft.com/office/drawing/2014/main" id="{3FE7342E-5A32-48BC-BCE3-7B23DD3B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846" y="-3944159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79" name="Oval 76">
            <a:extLst>
              <a:ext uri="{FF2B5EF4-FFF2-40B4-BE49-F238E27FC236}">
                <a16:creationId xmlns:a16="http://schemas.microsoft.com/office/drawing/2014/main" id="{CADF246A-906E-4068-A177-925F1DF8A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057" y="-4724293"/>
            <a:ext cx="55587" cy="56501"/>
          </a:xfrm>
          <a:prstGeom prst="ellipse">
            <a:avLst/>
          </a:prstGeom>
          <a:solidFill>
            <a:srgbClr val="B0F7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82" name="Freeform 46">
            <a:extLst>
              <a:ext uri="{FF2B5EF4-FFF2-40B4-BE49-F238E27FC236}">
                <a16:creationId xmlns:a16="http://schemas.microsoft.com/office/drawing/2014/main" id="{06DAAECB-F777-47C4-AD6E-B62BBA875E4A}"/>
              </a:ext>
            </a:extLst>
          </p:cNvPr>
          <p:cNvSpPr>
            <a:spLocks/>
          </p:cNvSpPr>
          <p:nvPr/>
        </p:nvSpPr>
        <p:spPr bwMode="auto">
          <a:xfrm>
            <a:off x="4534096" y="7275798"/>
            <a:ext cx="2914695" cy="144581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143" name="Title 37">
            <a:extLst>
              <a:ext uri="{FF2B5EF4-FFF2-40B4-BE49-F238E27FC236}">
                <a16:creationId xmlns:a16="http://schemas.microsoft.com/office/drawing/2014/main" id="{FE0029EC-FE16-4577-BCD8-14F842FB2753}"/>
              </a:ext>
            </a:extLst>
          </p:cNvPr>
          <p:cNvSpPr txBox="1">
            <a:spLocks/>
          </p:cNvSpPr>
          <p:nvPr/>
        </p:nvSpPr>
        <p:spPr>
          <a:xfrm>
            <a:off x="-7495593" y="2360233"/>
            <a:ext cx="7701903" cy="4154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DATABASE MANAGEMENT SYSTEM</a:t>
            </a:r>
          </a:p>
        </p:txBody>
      </p:sp>
      <p:sp>
        <p:nvSpPr>
          <p:cNvPr id="144" name="Title 37">
            <a:extLst>
              <a:ext uri="{FF2B5EF4-FFF2-40B4-BE49-F238E27FC236}">
                <a16:creationId xmlns:a16="http://schemas.microsoft.com/office/drawing/2014/main" id="{9C371040-485A-4DBD-A416-CFC400EDF882}"/>
              </a:ext>
            </a:extLst>
          </p:cNvPr>
          <p:cNvSpPr txBox="1">
            <a:spLocks/>
          </p:cNvSpPr>
          <p:nvPr/>
        </p:nvSpPr>
        <p:spPr>
          <a:xfrm>
            <a:off x="-5566090" y="2908420"/>
            <a:ext cx="5745351" cy="6924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500" b="1" dirty="0">
                <a:solidFill>
                  <a:srgbClr val="FFC000"/>
                </a:solidFill>
              </a:rPr>
              <a:t>Final Project:</a:t>
            </a:r>
          </a:p>
          <a:p>
            <a:pPr algn="ctr"/>
            <a:r>
              <a:rPr lang="en-US" sz="2500" b="1" dirty="0">
                <a:solidFill>
                  <a:srgbClr val="FFC000"/>
                </a:solidFill>
              </a:rPr>
              <a:t>“Departmental Store Management”</a:t>
            </a:r>
          </a:p>
        </p:txBody>
      </p:sp>
      <p:sp>
        <p:nvSpPr>
          <p:cNvPr id="145" name="Title 37">
            <a:extLst>
              <a:ext uri="{FF2B5EF4-FFF2-40B4-BE49-F238E27FC236}">
                <a16:creationId xmlns:a16="http://schemas.microsoft.com/office/drawing/2014/main" id="{E25ECEFE-7C3D-4A66-AD55-7C22A53D581A}"/>
              </a:ext>
            </a:extLst>
          </p:cNvPr>
          <p:cNvSpPr txBox="1">
            <a:spLocks/>
          </p:cNvSpPr>
          <p:nvPr/>
        </p:nvSpPr>
        <p:spPr>
          <a:xfrm>
            <a:off x="2212873" y="7126962"/>
            <a:ext cx="1449356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Trịnh Minh Anh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Lê Đức Thịnh</a:t>
            </a:r>
          </a:p>
        </p:txBody>
      </p:sp>
      <p:sp>
        <p:nvSpPr>
          <p:cNvPr id="146" name="Title 37">
            <a:extLst>
              <a:ext uri="{FF2B5EF4-FFF2-40B4-BE49-F238E27FC236}">
                <a16:creationId xmlns:a16="http://schemas.microsoft.com/office/drawing/2014/main" id="{F9F01935-B044-4334-A1E3-72F2B9BC0223}"/>
              </a:ext>
            </a:extLst>
          </p:cNvPr>
          <p:cNvSpPr txBox="1">
            <a:spLocks/>
          </p:cNvSpPr>
          <p:nvPr/>
        </p:nvSpPr>
        <p:spPr>
          <a:xfrm>
            <a:off x="3646848" y="7095619"/>
            <a:ext cx="1227803" cy="4154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17110003</a:t>
            </a:r>
          </a:p>
          <a:p>
            <a:r>
              <a:rPr lang="en-US" sz="1500" b="1" dirty="0">
                <a:solidFill>
                  <a:srgbClr val="FFC000"/>
                </a:solidFill>
              </a:rPr>
              <a:t>17110076</a:t>
            </a:r>
          </a:p>
        </p:txBody>
      </p:sp>
      <p:sp>
        <p:nvSpPr>
          <p:cNvPr id="147" name="Title 37">
            <a:extLst>
              <a:ext uri="{FF2B5EF4-FFF2-40B4-BE49-F238E27FC236}">
                <a16:creationId xmlns:a16="http://schemas.microsoft.com/office/drawing/2014/main" id="{6684F4AD-401A-47EA-84AA-5D4547E549FA}"/>
              </a:ext>
            </a:extLst>
          </p:cNvPr>
          <p:cNvSpPr txBox="1">
            <a:spLocks/>
          </p:cNvSpPr>
          <p:nvPr/>
        </p:nvSpPr>
        <p:spPr>
          <a:xfrm>
            <a:off x="1176683" y="7053161"/>
            <a:ext cx="8615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Students:</a:t>
            </a:r>
          </a:p>
        </p:txBody>
      </p:sp>
      <p:sp>
        <p:nvSpPr>
          <p:cNvPr id="148" name="Title 37">
            <a:extLst>
              <a:ext uri="{FF2B5EF4-FFF2-40B4-BE49-F238E27FC236}">
                <a16:creationId xmlns:a16="http://schemas.microsoft.com/office/drawing/2014/main" id="{270FEE31-F67E-4ABF-A13D-8020DA07242E}"/>
              </a:ext>
            </a:extLst>
          </p:cNvPr>
          <p:cNvSpPr txBox="1">
            <a:spLocks/>
          </p:cNvSpPr>
          <p:nvPr/>
        </p:nvSpPr>
        <p:spPr>
          <a:xfrm>
            <a:off x="5850873" y="7452252"/>
            <a:ext cx="2690327" cy="20774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500" b="1" dirty="0">
                <a:solidFill>
                  <a:srgbClr val="FFC000"/>
                </a:solidFill>
              </a:rPr>
              <a:t>Lecturer: Mr. </a:t>
            </a:r>
            <a:r>
              <a:rPr lang="en-US" sz="1500" b="1" dirty="0" err="1">
                <a:solidFill>
                  <a:srgbClr val="FFC000"/>
                </a:solidFill>
              </a:rPr>
              <a:t>Nguyễn</a:t>
            </a:r>
            <a:r>
              <a:rPr lang="en-US" sz="1500" b="1" dirty="0">
                <a:solidFill>
                  <a:srgbClr val="FFC000"/>
                </a:solidFill>
              </a:rPr>
              <a:t> </a:t>
            </a:r>
            <a:r>
              <a:rPr lang="en-US" sz="1500" b="1" dirty="0" err="1">
                <a:solidFill>
                  <a:srgbClr val="FFC000"/>
                </a:solidFill>
              </a:rPr>
              <a:t>Thành</a:t>
            </a:r>
            <a:r>
              <a:rPr lang="en-US" sz="1500" b="1" dirty="0">
                <a:solidFill>
                  <a:srgbClr val="FFC000"/>
                </a:solidFill>
              </a:rPr>
              <a:t> S</a:t>
            </a:r>
            <a:r>
              <a:rPr lang="vi-VN" sz="1500" b="1" dirty="0">
                <a:solidFill>
                  <a:srgbClr val="FFC000"/>
                </a:solidFill>
              </a:rPr>
              <a:t>ơ</a:t>
            </a:r>
            <a:r>
              <a:rPr lang="en-US" sz="1500" b="1" dirty="0">
                <a:solidFill>
                  <a:srgbClr val="FFC000"/>
                </a:solidFill>
              </a:rPr>
              <a:t>n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696B40-521B-4BA3-9527-73C88EF78EDC}"/>
              </a:ext>
            </a:extLst>
          </p:cNvPr>
          <p:cNvGrpSpPr/>
          <p:nvPr/>
        </p:nvGrpSpPr>
        <p:grpSpPr>
          <a:xfrm>
            <a:off x="9824466" y="934658"/>
            <a:ext cx="3787383" cy="988061"/>
            <a:chOff x="-6328828" y="6316987"/>
            <a:chExt cx="3787383" cy="988061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EACCB1-EADE-4CE8-AA06-E498DEFB05D9}"/>
                </a:ext>
              </a:extLst>
            </p:cNvPr>
            <p:cNvSpPr/>
            <p:nvPr/>
          </p:nvSpPr>
          <p:spPr>
            <a:xfrm flipH="1">
              <a:off x="-5904126" y="6316987"/>
              <a:ext cx="3362681" cy="856739"/>
            </a:xfrm>
            <a:custGeom>
              <a:avLst/>
              <a:gdLst>
                <a:gd name="connsiteX0" fmla="*/ 3362681 w 3362681"/>
                <a:gd name="connsiteY0" fmla="*/ 0 h 856739"/>
                <a:gd name="connsiteX1" fmla="*/ 0 w 3362681"/>
                <a:gd name="connsiteY1" fmla="*/ 0 h 856739"/>
                <a:gd name="connsiteX2" fmla="*/ 0 w 3362681"/>
                <a:gd name="connsiteY2" fmla="*/ 856739 h 856739"/>
                <a:gd name="connsiteX3" fmla="*/ 3362681 w 3362681"/>
                <a:gd name="connsiteY3" fmla="*/ 856739 h 8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681" h="856739">
                  <a:moveTo>
                    <a:pt x="3362681" y="0"/>
                  </a:moveTo>
                  <a:lnTo>
                    <a:pt x="0" y="0"/>
                  </a:lnTo>
                  <a:lnTo>
                    <a:pt x="0" y="856739"/>
                  </a:lnTo>
                  <a:lnTo>
                    <a:pt x="3362681" y="856739"/>
                  </a:lnTo>
                  <a:close/>
                </a:path>
              </a:pathLst>
            </a:cu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90BC33"/>
                </a:gs>
                <a:gs pos="83000">
                  <a:srgbClr val="90BC33"/>
                </a:gs>
                <a:gs pos="100000">
                  <a:srgbClr val="90BC33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Content Placeholder 2">
              <a:extLst>
                <a:ext uri="{FF2B5EF4-FFF2-40B4-BE49-F238E27FC236}">
                  <a16:creationId xmlns:a16="http://schemas.microsoft.com/office/drawing/2014/main" id="{A3C31EAB-C194-41AB-9488-6B60D5C37A82}"/>
                </a:ext>
              </a:extLst>
            </p:cNvPr>
            <p:cNvSpPr txBox="1">
              <a:spLocks/>
            </p:cNvSpPr>
            <p:nvPr/>
          </p:nvSpPr>
          <p:spPr>
            <a:xfrm>
              <a:off x="-5430646" y="6415009"/>
              <a:ext cx="269967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en-US" sz="3000" b="1" dirty="0">
                  <a:solidFill>
                    <a:prstClr val="white"/>
                  </a:solidFill>
                </a:rPr>
                <a:t> Demo</a:t>
              </a:r>
              <a:endParaRPr lang="en-US" sz="3000" dirty="0">
                <a:solidFill>
                  <a:prstClr val="white"/>
                </a:solidFill>
              </a:endParaRPr>
            </a:p>
          </p:txBody>
        </p:sp>
        <p:sp>
          <p:nvSpPr>
            <p:cNvPr id="324" name="Oval 68">
              <a:extLst>
                <a:ext uri="{FF2B5EF4-FFF2-40B4-BE49-F238E27FC236}">
                  <a16:creationId xmlns:a16="http://schemas.microsoft.com/office/drawing/2014/main" id="{BB42ED83-C865-4B14-A13E-B3611A1DB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328828" y="6328000"/>
              <a:ext cx="823913" cy="823913"/>
            </a:xfrm>
            <a:prstGeom prst="ellipse">
              <a:avLst/>
            </a:prstGeom>
            <a:solidFill>
              <a:srgbClr val="90BC33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Rectangle 1">
              <a:extLst>
                <a:ext uri="{FF2B5EF4-FFF2-40B4-BE49-F238E27FC236}">
                  <a16:creationId xmlns:a16="http://schemas.microsoft.com/office/drawing/2014/main" id="{55972BAA-1EC8-46AF-BC5A-E4BC21FB5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157382" y="6347586"/>
              <a:ext cx="44435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</a:rPr>
                <a:t>4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 useBgFill="1">
        <p:nvSpPr>
          <p:cNvPr id="339" name="Freeform: Shape 338">
            <a:extLst>
              <a:ext uri="{FF2B5EF4-FFF2-40B4-BE49-F238E27FC236}">
                <a16:creationId xmlns:a16="http://schemas.microsoft.com/office/drawing/2014/main" id="{F4F7C999-9E14-416C-B889-D26519385679}"/>
              </a:ext>
            </a:extLst>
          </p:cNvPr>
          <p:cNvSpPr/>
          <p:nvPr/>
        </p:nvSpPr>
        <p:spPr>
          <a:xfrm>
            <a:off x="-9508" y="4396342"/>
            <a:ext cx="3119980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0C25093-C8BB-4E74-93D4-E385B05115B4}"/>
              </a:ext>
            </a:extLst>
          </p:cNvPr>
          <p:cNvGrpSpPr/>
          <p:nvPr/>
        </p:nvGrpSpPr>
        <p:grpSpPr>
          <a:xfrm>
            <a:off x="10445125" y="3116324"/>
            <a:ext cx="3747378" cy="1071219"/>
            <a:chOff x="-5993935" y="6024400"/>
            <a:chExt cx="3747378" cy="1071219"/>
          </a:xfrm>
          <a:effectLst>
            <a:outerShdw blurRad="508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A36BC1DF-2EEA-491B-BEBD-62AC33C4D49C}"/>
                </a:ext>
              </a:extLst>
            </p:cNvPr>
            <p:cNvSpPr/>
            <p:nvPr/>
          </p:nvSpPr>
          <p:spPr>
            <a:xfrm flipH="1">
              <a:off x="-5554951" y="6067650"/>
              <a:ext cx="3308394" cy="856739"/>
            </a:xfrm>
            <a:custGeom>
              <a:avLst/>
              <a:gdLst>
                <a:gd name="connsiteX0" fmla="*/ 3308394 w 3308394"/>
                <a:gd name="connsiteY0" fmla="*/ 0 h 856739"/>
                <a:gd name="connsiteX1" fmla="*/ 0 w 3308394"/>
                <a:gd name="connsiteY1" fmla="*/ 0 h 856739"/>
                <a:gd name="connsiteX2" fmla="*/ 0 w 3308394"/>
                <a:gd name="connsiteY2" fmla="*/ 856739 h 856739"/>
                <a:gd name="connsiteX3" fmla="*/ 3308394 w 3308394"/>
                <a:gd name="connsiteY3" fmla="*/ 856739 h 85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8394" h="856739">
                  <a:moveTo>
                    <a:pt x="3308394" y="0"/>
                  </a:moveTo>
                  <a:lnTo>
                    <a:pt x="0" y="0"/>
                  </a:lnTo>
                  <a:lnTo>
                    <a:pt x="0" y="856739"/>
                  </a:lnTo>
                  <a:lnTo>
                    <a:pt x="3308394" y="856739"/>
                  </a:lnTo>
                  <a:close/>
                </a:path>
              </a:pathLst>
            </a:cu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8000">
                  <a:srgbClr val="FA9C00"/>
                </a:gs>
                <a:gs pos="100000">
                  <a:srgbClr val="FA9C00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Content Placeholder 2">
              <a:extLst>
                <a:ext uri="{FF2B5EF4-FFF2-40B4-BE49-F238E27FC236}">
                  <a16:creationId xmlns:a16="http://schemas.microsoft.com/office/drawing/2014/main" id="{43944AF3-D466-49B4-B9E6-B850719CD7AA}"/>
                </a:ext>
              </a:extLst>
            </p:cNvPr>
            <p:cNvSpPr txBox="1">
              <a:spLocks/>
            </p:cNvSpPr>
            <p:nvPr/>
          </p:nvSpPr>
          <p:spPr>
            <a:xfrm>
              <a:off x="-5353877" y="6205580"/>
              <a:ext cx="2699676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Use case</a:t>
              </a:r>
              <a:endPara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Oval 68">
              <a:extLst>
                <a:ext uri="{FF2B5EF4-FFF2-40B4-BE49-F238E27FC236}">
                  <a16:creationId xmlns:a16="http://schemas.microsoft.com/office/drawing/2014/main" id="{266336CA-6C75-4219-9536-350326A7B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979792" y="6090281"/>
              <a:ext cx="823913" cy="823913"/>
            </a:xfrm>
            <a:prstGeom prst="ellipse">
              <a:avLst/>
            </a:prstGeom>
            <a:solidFill>
              <a:srgbClr val="FA9C00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06300F4-F1FF-4DB3-8809-6B2764C8A88D}"/>
                </a:ext>
              </a:extLst>
            </p:cNvPr>
            <p:cNvSpPr/>
            <p:nvPr/>
          </p:nvSpPr>
          <p:spPr>
            <a:xfrm>
              <a:off x="-5993935" y="6024400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2</a:t>
              </a:r>
            </a:p>
          </p:txBody>
        </p:sp>
      </p:grpSp>
      <p:sp useBgFill="1">
        <p:nvSpPr>
          <p:cNvPr id="340" name="Freeform: Shape 339">
            <a:extLst>
              <a:ext uri="{FF2B5EF4-FFF2-40B4-BE49-F238E27FC236}">
                <a16:creationId xmlns:a16="http://schemas.microsoft.com/office/drawing/2014/main" id="{5A89ADB7-52AA-4DF7-B68B-666FF9442B78}"/>
              </a:ext>
            </a:extLst>
          </p:cNvPr>
          <p:cNvSpPr/>
          <p:nvPr/>
        </p:nvSpPr>
        <p:spPr>
          <a:xfrm rot="10800000">
            <a:off x="3362867" y="3060678"/>
            <a:ext cx="5791939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201761-5758-41AE-8437-E05A768614BF}"/>
              </a:ext>
            </a:extLst>
          </p:cNvPr>
          <p:cNvGrpSpPr/>
          <p:nvPr/>
        </p:nvGrpSpPr>
        <p:grpSpPr>
          <a:xfrm>
            <a:off x="-5148801" y="2174393"/>
            <a:ext cx="4111206" cy="1042826"/>
            <a:chOff x="4517812" y="2460631"/>
            <a:chExt cx="4111206" cy="1042826"/>
          </a:xfrm>
          <a:effectLst>
            <a:outerShdw blurRad="50800" dist="50800" dir="5400000" sx="92000" sy="92000" algn="ctr" rotWithShape="0">
              <a:srgbClr val="000000"/>
            </a:outerShdw>
          </a:effectLst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D7BD751A-7972-47CE-9163-6EFA335573BD}"/>
                </a:ext>
              </a:extLst>
            </p:cNvPr>
            <p:cNvSpPr/>
            <p:nvPr/>
          </p:nvSpPr>
          <p:spPr>
            <a:xfrm>
              <a:off x="4517812" y="2501888"/>
              <a:ext cx="3653157" cy="856739"/>
            </a:xfrm>
            <a:prstGeom prst="rect">
              <a:avLst/>
            </a:prstGeom>
            <a:gradFill>
              <a:gsLst>
                <a:gs pos="0">
                  <a:srgbClr val="6C2B43">
                    <a:lumMod val="5000"/>
                    <a:lumOff val="95000"/>
                  </a:srgbClr>
                </a:gs>
                <a:gs pos="35000">
                  <a:srgbClr val="6C2B43">
                    <a:lumMod val="45000"/>
                    <a:lumOff val="55000"/>
                  </a:srgbClr>
                </a:gs>
                <a:gs pos="81000">
                  <a:srgbClr val="570941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Content Placeholder 2">
              <a:extLst>
                <a:ext uri="{FF2B5EF4-FFF2-40B4-BE49-F238E27FC236}">
                  <a16:creationId xmlns:a16="http://schemas.microsoft.com/office/drawing/2014/main" id="{558D2DF2-0245-458F-86CF-A829F57103C0}"/>
                </a:ext>
              </a:extLst>
            </p:cNvPr>
            <p:cNvSpPr txBox="1">
              <a:spLocks/>
            </p:cNvSpPr>
            <p:nvPr/>
          </p:nvSpPr>
          <p:spPr>
            <a:xfrm>
              <a:off x="4991318" y="2613418"/>
              <a:ext cx="2859972" cy="89003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buNone/>
                <a:defRPr/>
              </a:pPr>
              <a:r>
                <a:rPr lang="en-US" sz="3000" dirty="0">
                  <a:solidFill>
                    <a:prstClr val="white"/>
                  </a:solidFill>
                </a:rPr>
                <a:t>ERD &amp; Class</a:t>
              </a:r>
            </a:p>
          </p:txBody>
        </p:sp>
        <p:sp>
          <p:nvSpPr>
            <p:cNvPr id="332" name="Oval 68">
              <a:extLst>
                <a:ext uri="{FF2B5EF4-FFF2-40B4-BE49-F238E27FC236}">
                  <a16:creationId xmlns:a16="http://schemas.microsoft.com/office/drawing/2014/main" id="{587B0D0F-6B9A-4794-AF66-9F31EEBDE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8270" y="2514302"/>
              <a:ext cx="823913" cy="823913"/>
            </a:xfrm>
            <a:prstGeom prst="ellipse">
              <a:avLst/>
            </a:prstGeom>
            <a:solidFill>
              <a:srgbClr val="6C2B43"/>
            </a:solidFill>
            <a:ln w="57150">
              <a:solidFill>
                <a:sysClr val="window" lastClr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FC9B990E-57F3-45C1-AA3E-8BB0199C2488}"/>
                </a:ext>
              </a:extLst>
            </p:cNvPr>
            <p:cNvSpPr/>
            <p:nvPr/>
          </p:nvSpPr>
          <p:spPr>
            <a:xfrm>
              <a:off x="7751434" y="2460631"/>
              <a:ext cx="877584" cy="877584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sa" pitchFamily="2" charset="0"/>
                  <a:ea typeface="+mn-ea"/>
                  <a:cs typeface="+mn-cs"/>
                </a:rPr>
                <a:t>3</a:t>
              </a:r>
            </a:p>
          </p:txBody>
        </p:sp>
      </p:grpSp>
      <p:sp useBgFill="1">
        <p:nvSpPr>
          <p:cNvPr id="342" name="Freeform: Shape 341">
            <a:extLst>
              <a:ext uri="{FF2B5EF4-FFF2-40B4-BE49-F238E27FC236}">
                <a16:creationId xmlns:a16="http://schemas.microsoft.com/office/drawing/2014/main" id="{E0F0D72D-6052-4A6C-BE85-E5D587424752}"/>
              </a:ext>
            </a:extLst>
          </p:cNvPr>
          <p:cNvSpPr/>
          <p:nvPr/>
        </p:nvSpPr>
        <p:spPr>
          <a:xfrm rot="10800000">
            <a:off x="5008625" y="759441"/>
            <a:ext cx="4146182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1" name="Freeform: Shape 340">
            <a:extLst>
              <a:ext uri="{FF2B5EF4-FFF2-40B4-BE49-F238E27FC236}">
                <a16:creationId xmlns:a16="http://schemas.microsoft.com/office/drawing/2014/main" id="{80E6B0DB-840C-46DC-967E-4456CF03461C}"/>
              </a:ext>
            </a:extLst>
          </p:cNvPr>
          <p:cNvSpPr/>
          <p:nvPr/>
        </p:nvSpPr>
        <p:spPr>
          <a:xfrm>
            <a:off x="-6396" y="1965648"/>
            <a:ext cx="5165315" cy="1177504"/>
          </a:xfrm>
          <a:custGeom>
            <a:avLst/>
            <a:gdLst>
              <a:gd name="connsiteX0" fmla="*/ 0 w 2757601"/>
              <a:gd name="connsiteY0" fmla="*/ 0 h 1177504"/>
              <a:gd name="connsiteX1" fmla="*/ 2757601 w 2757601"/>
              <a:gd name="connsiteY1" fmla="*/ 0 h 1177504"/>
              <a:gd name="connsiteX2" fmla="*/ 2757601 w 2757601"/>
              <a:gd name="connsiteY2" fmla="*/ 599837 h 1177504"/>
              <a:gd name="connsiteX3" fmla="*/ 2753723 w 2757601"/>
              <a:gd name="connsiteY3" fmla="*/ 596784 h 1177504"/>
              <a:gd name="connsiteX4" fmla="*/ 2301291 w 2757601"/>
              <a:gd name="connsiteY4" fmla="*/ 1171421 h 1177504"/>
              <a:gd name="connsiteX5" fmla="*/ 2309018 w 2757601"/>
              <a:gd name="connsiteY5" fmla="*/ 1177504 h 1177504"/>
              <a:gd name="connsiteX6" fmla="*/ 0 w 2757601"/>
              <a:gd name="connsiteY6" fmla="*/ 1177504 h 11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7601" h="1177504">
                <a:moveTo>
                  <a:pt x="0" y="0"/>
                </a:moveTo>
                <a:lnTo>
                  <a:pt x="2757601" y="0"/>
                </a:lnTo>
                <a:lnTo>
                  <a:pt x="2757601" y="599837"/>
                </a:lnTo>
                <a:lnTo>
                  <a:pt x="2753723" y="596784"/>
                </a:lnTo>
                <a:lnTo>
                  <a:pt x="2301291" y="1171421"/>
                </a:lnTo>
                <a:lnTo>
                  <a:pt x="2309018" y="1177504"/>
                </a:lnTo>
                <a:lnTo>
                  <a:pt x="0" y="117750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4C1239D-1ABF-4779-A0AA-C8AD3AA14133}"/>
              </a:ext>
            </a:extLst>
          </p:cNvPr>
          <p:cNvGrpSpPr/>
          <p:nvPr/>
        </p:nvGrpSpPr>
        <p:grpSpPr>
          <a:xfrm rot="21161798">
            <a:off x="1622500" y="716498"/>
            <a:ext cx="4953133" cy="5259842"/>
            <a:chOff x="2997197" y="769939"/>
            <a:chExt cx="5232397" cy="5481083"/>
          </a:xfrm>
          <a:effectLst>
            <a:outerShdw blurRad="50800" dist="50800" dir="5400000" algn="ctr" rotWithShape="0">
              <a:srgbClr val="7030A0">
                <a:alpha val="43000"/>
              </a:srgbClr>
            </a:outerShdw>
          </a:effectLst>
        </p:grpSpPr>
        <p:sp>
          <p:nvSpPr>
            <p:cNvPr id="270" name="Freeform 15">
              <a:extLst>
                <a:ext uri="{FF2B5EF4-FFF2-40B4-BE49-F238E27FC236}">
                  <a16:creationId xmlns:a16="http://schemas.microsoft.com/office/drawing/2014/main" id="{645DD878-579C-4EF7-9288-44A81545C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494" y="769939"/>
              <a:ext cx="673100" cy="641351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  <a:close/>
                </a:path>
              </a:pathLst>
            </a:custGeom>
            <a:solidFill>
              <a:srgbClr val="BCA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16">
              <a:extLst>
                <a:ext uri="{FF2B5EF4-FFF2-40B4-BE49-F238E27FC236}">
                  <a16:creationId xmlns:a16="http://schemas.microsoft.com/office/drawing/2014/main" id="{B539FCA0-4C6E-4BE0-BAF1-833DBEBEC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6494" y="769939"/>
              <a:ext cx="673100" cy="641351"/>
            </a:xfrm>
            <a:custGeom>
              <a:avLst/>
              <a:gdLst>
                <a:gd name="T0" fmla="*/ 21 w 424"/>
                <a:gd name="T1" fmla="*/ 190 h 404"/>
                <a:gd name="T2" fmla="*/ 0 w 424"/>
                <a:gd name="T3" fmla="*/ 0 h 404"/>
                <a:gd name="T4" fmla="*/ 182 w 424"/>
                <a:gd name="T5" fmla="*/ 83 h 404"/>
                <a:gd name="T6" fmla="*/ 333 w 424"/>
                <a:gd name="T7" fmla="*/ 227 h 404"/>
                <a:gd name="T8" fmla="*/ 424 w 424"/>
                <a:gd name="T9" fmla="*/ 404 h 404"/>
                <a:gd name="T10" fmla="*/ 233 w 424"/>
                <a:gd name="T11" fmla="*/ 393 h 404"/>
                <a:gd name="T12" fmla="*/ 21 w 424"/>
                <a:gd name="T13" fmla="*/ 19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4" h="404">
                  <a:moveTo>
                    <a:pt x="21" y="190"/>
                  </a:moveTo>
                  <a:lnTo>
                    <a:pt x="0" y="0"/>
                  </a:lnTo>
                  <a:lnTo>
                    <a:pt x="182" y="83"/>
                  </a:lnTo>
                  <a:lnTo>
                    <a:pt x="333" y="227"/>
                  </a:lnTo>
                  <a:lnTo>
                    <a:pt x="424" y="404"/>
                  </a:lnTo>
                  <a:lnTo>
                    <a:pt x="233" y="393"/>
                  </a:lnTo>
                  <a:lnTo>
                    <a:pt x="21" y="19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96EC1403-B294-4774-BE5F-B1047F6C7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198" y="4926017"/>
              <a:ext cx="1268412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  <a:close/>
                </a:path>
              </a:pathLst>
            </a:custGeom>
            <a:solidFill>
              <a:srgbClr val="D3AC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18">
              <a:extLst>
                <a:ext uri="{FF2B5EF4-FFF2-40B4-BE49-F238E27FC236}">
                  <a16:creationId xmlns:a16="http://schemas.microsoft.com/office/drawing/2014/main" id="{B043977E-B0EE-45A1-B955-4AAF37568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197" y="4926017"/>
              <a:ext cx="1268412" cy="1296988"/>
            </a:xfrm>
            <a:custGeom>
              <a:avLst/>
              <a:gdLst>
                <a:gd name="T0" fmla="*/ 707 w 799"/>
                <a:gd name="T1" fmla="*/ 501 h 817"/>
                <a:gd name="T2" fmla="*/ 0 w 799"/>
                <a:gd name="T3" fmla="*/ 817 h 817"/>
                <a:gd name="T4" fmla="*/ 283 w 799"/>
                <a:gd name="T5" fmla="*/ 96 h 817"/>
                <a:gd name="T6" fmla="*/ 374 w 799"/>
                <a:gd name="T7" fmla="*/ 0 h 817"/>
                <a:gd name="T8" fmla="*/ 799 w 799"/>
                <a:gd name="T9" fmla="*/ 404 h 817"/>
                <a:gd name="T10" fmla="*/ 707 w 799"/>
                <a:gd name="T11" fmla="*/ 501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9" h="817">
                  <a:moveTo>
                    <a:pt x="707" y="501"/>
                  </a:moveTo>
                  <a:lnTo>
                    <a:pt x="0" y="817"/>
                  </a:lnTo>
                  <a:lnTo>
                    <a:pt x="283" y="96"/>
                  </a:lnTo>
                  <a:lnTo>
                    <a:pt x="374" y="0"/>
                  </a:lnTo>
                  <a:lnTo>
                    <a:pt x="799" y="404"/>
                  </a:lnTo>
                  <a:lnTo>
                    <a:pt x="707" y="5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19">
              <a:extLst>
                <a:ext uri="{FF2B5EF4-FFF2-40B4-BE49-F238E27FC236}">
                  <a16:creationId xmlns:a16="http://schemas.microsoft.com/office/drawing/2014/main" id="{A95FD5FE-D630-42CC-98BB-0F5B34165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5" y="4019553"/>
              <a:ext cx="1249362" cy="1290639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4 w 675"/>
                <a:gd name="T5" fmla="*/ 613 h 697"/>
                <a:gd name="T6" fmla="*/ 14 w 675"/>
                <a:gd name="T7" fmla="*/ 651 h 697"/>
                <a:gd name="T8" fmla="*/ 51 w 675"/>
                <a:gd name="T9" fmla="*/ 686 h 697"/>
                <a:gd name="T10" fmla="*/ 88 w 675"/>
                <a:gd name="T11" fmla="*/ 694 h 697"/>
                <a:gd name="T12" fmla="*/ 139 w 675"/>
                <a:gd name="T13" fmla="*/ 678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6" y="574"/>
                    <a:pt x="0" y="597"/>
                    <a:pt x="4" y="613"/>
                  </a:cubicBezTo>
                  <a:cubicBezTo>
                    <a:pt x="14" y="651"/>
                    <a:pt x="14" y="651"/>
                    <a:pt x="14" y="651"/>
                  </a:cubicBezTo>
                  <a:cubicBezTo>
                    <a:pt x="18" y="667"/>
                    <a:pt x="35" y="683"/>
                    <a:pt x="51" y="686"/>
                  </a:cubicBezTo>
                  <a:cubicBezTo>
                    <a:pt x="88" y="694"/>
                    <a:pt x="88" y="694"/>
                    <a:pt x="88" y="694"/>
                  </a:cubicBezTo>
                  <a:cubicBezTo>
                    <a:pt x="105" y="697"/>
                    <a:pt x="128" y="690"/>
                    <a:pt x="139" y="678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20">
              <a:extLst>
                <a:ext uri="{FF2B5EF4-FFF2-40B4-BE49-F238E27FC236}">
                  <a16:creationId xmlns:a16="http://schemas.microsoft.com/office/drawing/2014/main" id="{FE4C042B-8F34-4719-B025-99DD8CE11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422" y="4235453"/>
              <a:ext cx="1249362" cy="1289051"/>
            </a:xfrm>
            <a:custGeom>
              <a:avLst/>
              <a:gdLst>
                <a:gd name="T0" fmla="*/ 554 w 675"/>
                <a:gd name="T1" fmla="*/ 0 h 697"/>
                <a:gd name="T2" fmla="*/ 18 w 675"/>
                <a:gd name="T3" fmla="*/ 562 h 697"/>
                <a:gd name="T4" fmla="*/ 5 w 675"/>
                <a:gd name="T5" fmla="*/ 613 h 697"/>
                <a:gd name="T6" fmla="*/ 14 w 675"/>
                <a:gd name="T7" fmla="*/ 650 h 697"/>
                <a:gd name="T8" fmla="*/ 51 w 675"/>
                <a:gd name="T9" fmla="*/ 686 h 697"/>
                <a:gd name="T10" fmla="*/ 89 w 675"/>
                <a:gd name="T11" fmla="*/ 693 h 697"/>
                <a:gd name="T12" fmla="*/ 139 w 675"/>
                <a:gd name="T13" fmla="*/ 677 h 697"/>
                <a:gd name="T14" fmla="*/ 675 w 675"/>
                <a:gd name="T15" fmla="*/ 116 h 697"/>
                <a:gd name="T16" fmla="*/ 554 w 675"/>
                <a:gd name="T17" fmla="*/ 0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5" h="697">
                  <a:moveTo>
                    <a:pt x="554" y="0"/>
                  </a:moveTo>
                  <a:cubicBezTo>
                    <a:pt x="18" y="562"/>
                    <a:pt x="18" y="562"/>
                    <a:pt x="18" y="562"/>
                  </a:cubicBezTo>
                  <a:cubicBezTo>
                    <a:pt x="7" y="574"/>
                    <a:pt x="0" y="597"/>
                    <a:pt x="5" y="613"/>
                  </a:cubicBezTo>
                  <a:cubicBezTo>
                    <a:pt x="14" y="650"/>
                    <a:pt x="14" y="650"/>
                    <a:pt x="14" y="650"/>
                  </a:cubicBezTo>
                  <a:cubicBezTo>
                    <a:pt x="18" y="666"/>
                    <a:pt x="35" y="682"/>
                    <a:pt x="51" y="686"/>
                  </a:cubicBezTo>
                  <a:cubicBezTo>
                    <a:pt x="89" y="693"/>
                    <a:pt x="89" y="693"/>
                    <a:pt x="89" y="693"/>
                  </a:cubicBezTo>
                  <a:cubicBezTo>
                    <a:pt x="105" y="697"/>
                    <a:pt x="128" y="689"/>
                    <a:pt x="139" y="677"/>
                  </a:cubicBezTo>
                  <a:cubicBezTo>
                    <a:pt x="675" y="116"/>
                    <a:pt x="675" y="116"/>
                    <a:pt x="675" y="116"/>
                  </a:cubicBezTo>
                  <a:cubicBezTo>
                    <a:pt x="554" y="0"/>
                    <a:pt x="554" y="0"/>
                    <a:pt x="554" y="0"/>
                  </a:cubicBezTo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9EFA5DD9-91C8-4240-AEB0-78C628DEA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46" y="4449766"/>
              <a:ext cx="1247773" cy="1287464"/>
            </a:xfrm>
            <a:custGeom>
              <a:avLst/>
              <a:gdLst>
                <a:gd name="T0" fmla="*/ 553 w 674"/>
                <a:gd name="T1" fmla="*/ 0 h 696"/>
                <a:gd name="T2" fmla="*/ 17 w 674"/>
                <a:gd name="T3" fmla="*/ 561 h 696"/>
                <a:gd name="T4" fmla="*/ 4 w 674"/>
                <a:gd name="T5" fmla="*/ 613 h 696"/>
                <a:gd name="T6" fmla="*/ 13 w 674"/>
                <a:gd name="T7" fmla="*/ 650 h 696"/>
                <a:gd name="T8" fmla="*/ 50 w 674"/>
                <a:gd name="T9" fmla="*/ 685 h 696"/>
                <a:gd name="T10" fmla="*/ 88 w 674"/>
                <a:gd name="T11" fmla="*/ 693 h 696"/>
                <a:gd name="T12" fmla="*/ 138 w 674"/>
                <a:gd name="T13" fmla="*/ 677 h 696"/>
                <a:gd name="T14" fmla="*/ 674 w 674"/>
                <a:gd name="T15" fmla="*/ 115 h 696"/>
                <a:gd name="T16" fmla="*/ 553 w 674"/>
                <a:gd name="T1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4" h="696">
                  <a:moveTo>
                    <a:pt x="553" y="0"/>
                  </a:moveTo>
                  <a:cubicBezTo>
                    <a:pt x="17" y="561"/>
                    <a:pt x="17" y="561"/>
                    <a:pt x="17" y="561"/>
                  </a:cubicBezTo>
                  <a:cubicBezTo>
                    <a:pt x="6" y="573"/>
                    <a:pt x="0" y="597"/>
                    <a:pt x="4" y="613"/>
                  </a:cubicBezTo>
                  <a:cubicBezTo>
                    <a:pt x="13" y="650"/>
                    <a:pt x="13" y="650"/>
                    <a:pt x="13" y="650"/>
                  </a:cubicBezTo>
                  <a:cubicBezTo>
                    <a:pt x="17" y="666"/>
                    <a:pt x="34" y="682"/>
                    <a:pt x="50" y="685"/>
                  </a:cubicBezTo>
                  <a:cubicBezTo>
                    <a:pt x="88" y="693"/>
                    <a:pt x="88" y="693"/>
                    <a:pt x="88" y="693"/>
                  </a:cubicBezTo>
                  <a:cubicBezTo>
                    <a:pt x="104" y="696"/>
                    <a:pt x="127" y="689"/>
                    <a:pt x="138" y="677"/>
                  </a:cubicBezTo>
                  <a:cubicBezTo>
                    <a:pt x="674" y="115"/>
                    <a:pt x="674" y="115"/>
                    <a:pt x="674" y="115"/>
                  </a:cubicBezTo>
                  <a:cubicBezTo>
                    <a:pt x="553" y="0"/>
                    <a:pt x="553" y="0"/>
                    <a:pt x="553" y="0"/>
                  </a:cubicBezTo>
                </a:path>
              </a:pathLst>
            </a:custGeom>
            <a:solidFill>
              <a:srgbClr val="B23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14">
              <a:extLst>
                <a:ext uri="{FF2B5EF4-FFF2-40B4-BE49-F238E27FC236}">
                  <a16:creationId xmlns:a16="http://schemas.microsoft.com/office/drawing/2014/main" id="{5104B575-8A93-4016-A5A8-D60DFC5A7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08" y="2963866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FC6F8F78-0CE3-4B8A-8924-2435424FE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108" y="2963866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4 w 776"/>
                <a:gd name="T3" fmla="*/ 0 h 801"/>
                <a:gd name="T4" fmla="*/ 0 w 776"/>
                <a:gd name="T5" fmla="*/ 665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16">
              <a:extLst>
                <a:ext uri="{FF2B5EF4-FFF2-40B4-BE49-F238E27FC236}">
                  <a16:creationId xmlns:a16="http://schemas.microsoft.com/office/drawing/2014/main" id="{70DA0F8B-A480-4AE3-B341-37D85E2EA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46" y="3178177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17">
              <a:extLst>
                <a:ext uri="{FF2B5EF4-FFF2-40B4-BE49-F238E27FC236}">
                  <a16:creationId xmlns:a16="http://schemas.microsoft.com/office/drawing/2014/main" id="{6DF09E2B-ACD8-4659-933D-E460313E3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946" y="3178177"/>
              <a:ext cx="1231899" cy="1271589"/>
            </a:xfrm>
            <a:custGeom>
              <a:avLst/>
              <a:gdLst>
                <a:gd name="T0" fmla="*/ 776 w 776"/>
                <a:gd name="T1" fmla="*/ 135 h 801"/>
                <a:gd name="T2" fmla="*/ 635 w 776"/>
                <a:gd name="T3" fmla="*/ 0 h 801"/>
                <a:gd name="T4" fmla="*/ 0 w 776"/>
                <a:gd name="T5" fmla="*/ 666 h 801"/>
                <a:gd name="T6" fmla="*/ 141 w 776"/>
                <a:gd name="T7" fmla="*/ 801 h 801"/>
                <a:gd name="T8" fmla="*/ 776 w 776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6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18">
              <a:extLst>
                <a:ext uri="{FF2B5EF4-FFF2-40B4-BE49-F238E27FC236}">
                  <a16:creationId xmlns:a16="http://schemas.microsoft.com/office/drawing/2014/main" id="{7CD05B2B-E3D2-4120-B8AC-9DEA652B3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1"/>
              <a:ext cx="1231899" cy="1270001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  <a:close/>
                </a:path>
              </a:pathLst>
            </a:custGeom>
            <a:solidFill>
              <a:srgbClr val="013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19">
              <a:extLst>
                <a:ext uri="{FF2B5EF4-FFF2-40B4-BE49-F238E27FC236}">
                  <a16:creationId xmlns:a16="http://schemas.microsoft.com/office/drawing/2014/main" id="{E5AF737F-5B31-462D-920C-94889EA0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1"/>
              <a:ext cx="1231899" cy="1270001"/>
            </a:xfrm>
            <a:custGeom>
              <a:avLst/>
              <a:gdLst>
                <a:gd name="T0" fmla="*/ 776 w 776"/>
                <a:gd name="T1" fmla="*/ 134 h 800"/>
                <a:gd name="T2" fmla="*/ 635 w 776"/>
                <a:gd name="T3" fmla="*/ 0 h 800"/>
                <a:gd name="T4" fmla="*/ 0 w 776"/>
                <a:gd name="T5" fmla="*/ 666 h 800"/>
                <a:gd name="T6" fmla="*/ 141 w 776"/>
                <a:gd name="T7" fmla="*/ 800 h 800"/>
                <a:gd name="T8" fmla="*/ 776 w 776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0">
                  <a:moveTo>
                    <a:pt x="776" y="134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6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20">
              <a:extLst>
                <a:ext uri="{FF2B5EF4-FFF2-40B4-BE49-F238E27FC236}">
                  <a16:creationId xmlns:a16="http://schemas.microsoft.com/office/drawing/2014/main" id="{16BB4C8A-03F4-4664-8CD3-33BB3F61B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3" y="1908176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6C2B43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21">
              <a:extLst>
                <a:ext uri="{FF2B5EF4-FFF2-40B4-BE49-F238E27FC236}">
                  <a16:creationId xmlns:a16="http://schemas.microsoft.com/office/drawing/2014/main" id="{E0D3AA21-9669-42B1-9160-D35C201AB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3" y="1908176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5 w 777"/>
                <a:gd name="T3" fmla="*/ 0 h 800"/>
                <a:gd name="T4" fmla="*/ 0 w 777"/>
                <a:gd name="T5" fmla="*/ 665 h 800"/>
                <a:gd name="T6" fmla="*/ 142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5" y="0"/>
                  </a:lnTo>
                  <a:lnTo>
                    <a:pt x="0" y="665"/>
                  </a:lnTo>
                  <a:lnTo>
                    <a:pt x="142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22">
              <a:extLst>
                <a:ext uri="{FF2B5EF4-FFF2-40B4-BE49-F238E27FC236}">
                  <a16:creationId xmlns:a16="http://schemas.microsoft.com/office/drawing/2014/main" id="{9006271B-DBAB-4DEC-8CBF-5C7808BB2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07" y="2120902"/>
              <a:ext cx="1233487" cy="1271589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  <a:close/>
                </a:path>
              </a:pathLst>
            </a:custGeom>
            <a:solidFill>
              <a:srgbClr val="6C2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23">
              <a:extLst>
                <a:ext uri="{FF2B5EF4-FFF2-40B4-BE49-F238E27FC236}">
                  <a16:creationId xmlns:a16="http://schemas.microsoft.com/office/drawing/2014/main" id="{2CADB2EE-63CF-4BC3-A665-105547D87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07" y="2120902"/>
              <a:ext cx="1233487" cy="1271589"/>
            </a:xfrm>
            <a:custGeom>
              <a:avLst/>
              <a:gdLst>
                <a:gd name="T0" fmla="*/ 777 w 777"/>
                <a:gd name="T1" fmla="*/ 135 h 801"/>
                <a:gd name="T2" fmla="*/ 635 w 777"/>
                <a:gd name="T3" fmla="*/ 0 h 801"/>
                <a:gd name="T4" fmla="*/ 0 w 777"/>
                <a:gd name="T5" fmla="*/ 666 h 801"/>
                <a:gd name="T6" fmla="*/ 141 w 777"/>
                <a:gd name="T7" fmla="*/ 801 h 801"/>
                <a:gd name="T8" fmla="*/ 777 w 777"/>
                <a:gd name="T9" fmla="*/ 135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1">
                  <a:moveTo>
                    <a:pt x="777" y="135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1" y="801"/>
                  </a:lnTo>
                  <a:lnTo>
                    <a:pt x="777" y="1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24">
              <a:extLst>
                <a:ext uri="{FF2B5EF4-FFF2-40B4-BE49-F238E27FC236}">
                  <a16:creationId xmlns:a16="http://schemas.microsoft.com/office/drawing/2014/main" id="{57A6D6CF-D496-4787-A032-1E1B233D1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5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close/>
                </a:path>
              </a:pathLst>
            </a:custGeom>
            <a:solidFill>
              <a:srgbClr val="0F8A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25">
              <a:extLst>
                <a:ext uri="{FF2B5EF4-FFF2-40B4-BE49-F238E27FC236}">
                  <a16:creationId xmlns:a16="http://schemas.microsoft.com/office/drawing/2014/main" id="{3F453734-C484-4CA5-B046-6924F5D61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5"/>
              <a:ext cx="1233487" cy="1270001"/>
            </a:xfrm>
            <a:custGeom>
              <a:avLst/>
              <a:gdLst>
                <a:gd name="T0" fmla="*/ 777 w 777"/>
                <a:gd name="T1" fmla="*/ 134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00">
                  <a:moveTo>
                    <a:pt x="777" y="134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26">
              <a:extLst>
                <a:ext uri="{FF2B5EF4-FFF2-40B4-BE49-F238E27FC236}">
                  <a16:creationId xmlns:a16="http://schemas.microsoft.com/office/drawing/2014/main" id="{59B6A117-2D46-4CCE-A5AA-1B8C8E560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44" y="769939"/>
              <a:ext cx="1233487" cy="1350964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  <a:close/>
                </a:path>
              </a:pathLst>
            </a:custGeom>
            <a:solidFill>
              <a:srgbClr val="90BC33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27">
              <a:extLst>
                <a:ext uri="{FF2B5EF4-FFF2-40B4-BE49-F238E27FC236}">
                  <a16:creationId xmlns:a16="http://schemas.microsoft.com/office/drawing/2014/main" id="{F6B1722F-A35C-4E15-85D0-9082F111E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44" y="769939"/>
              <a:ext cx="1233487" cy="1350964"/>
            </a:xfrm>
            <a:custGeom>
              <a:avLst/>
              <a:gdLst>
                <a:gd name="T0" fmla="*/ 777 w 777"/>
                <a:gd name="T1" fmla="*/ 185 h 851"/>
                <a:gd name="T2" fmla="*/ 684 w 777"/>
                <a:gd name="T3" fmla="*/ 0 h 851"/>
                <a:gd name="T4" fmla="*/ 0 w 777"/>
                <a:gd name="T5" fmla="*/ 717 h 851"/>
                <a:gd name="T6" fmla="*/ 142 w 777"/>
                <a:gd name="T7" fmla="*/ 851 h 851"/>
                <a:gd name="T8" fmla="*/ 777 w 777"/>
                <a:gd name="T9" fmla="*/ 185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851">
                  <a:moveTo>
                    <a:pt x="777" y="185"/>
                  </a:moveTo>
                  <a:lnTo>
                    <a:pt x="684" y="0"/>
                  </a:lnTo>
                  <a:lnTo>
                    <a:pt x="0" y="717"/>
                  </a:lnTo>
                  <a:lnTo>
                    <a:pt x="142" y="851"/>
                  </a:lnTo>
                  <a:lnTo>
                    <a:pt x="777" y="1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28">
              <a:extLst>
                <a:ext uri="{FF2B5EF4-FFF2-40B4-BE49-F238E27FC236}">
                  <a16:creationId xmlns:a16="http://schemas.microsoft.com/office/drawing/2014/main" id="{BC0772F6-9D87-4E9E-A778-6CB892FF43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0" y="1063627"/>
              <a:ext cx="1231899" cy="1271589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29">
              <a:extLst>
                <a:ext uri="{FF2B5EF4-FFF2-40B4-BE49-F238E27FC236}">
                  <a16:creationId xmlns:a16="http://schemas.microsoft.com/office/drawing/2014/main" id="{418BD429-2A8E-406B-B17C-56487A382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070" y="1063627"/>
              <a:ext cx="1231899" cy="1271589"/>
            </a:xfrm>
            <a:custGeom>
              <a:avLst/>
              <a:gdLst>
                <a:gd name="T0" fmla="*/ 776 w 776"/>
                <a:gd name="T1" fmla="*/ 136 h 801"/>
                <a:gd name="T2" fmla="*/ 635 w 776"/>
                <a:gd name="T3" fmla="*/ 0 h 801"/>
                <a:gd name="T4" fmla="*/ 0 w 776"/>
                <a:gd name="T5" fmla="*/ 666 h 801"/>
                <a:gd name="T6" fmla="*/ 142 w 776"/>
                <a:gd name="T7" fmla="*/ 801 h 801"/>
                <a:gd name="T8" fmla="*/ 776 w 776"/>
                <a:gd name="T9" fmla="*/ 136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801">
                  <a:moveTo>
                    <a:pt x="776" y="136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142" y="801"/>
                  </a:lnTo>
                  <a:lnTo>
                    <a:pt x="776" y="1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30">
              <a:extLst>
                <a:ext uri="{FF2B5EF4-FFF2-40B4-BE49-F238E27FC236}">
                  <a16:creationId xmlns:a16="http://schemas.microsoft.com/office/drawing/2014/main" id="{3326354A-C161-44F3-A916-4D5FFDAFA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7"/>
              <a:ext cx="1308099" cy="1268414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close/>
                </a:path>
              </a:pathLst>
            </a:custGeom>
            <a:solidFill>
              <a:srgbClr val="ED97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31">
              <a:extLst>
                <a:ext uri="{FF2B5EF4-FFF2-40B4-BE49-F238E27FC236}">
                  <a16:creationId xmlns:a16="http://schemas.microsoft.com/office/drawing/2014/main" id="{6C648231-FE46-4029-B228-F419BE291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7"/>
              <a:ext cx="1308099" cy="1268414"/>
            </a:xfrm>
            <a:custGeom>
              <a:avLst/>
              <a:gdLst>
                <a:gd name="T0" fmla="*/ 824 w 824"/>
                <a:gd name="T1" fmla="*/ 83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4" h="799">
                  <a:moveTo>
                    <a:pt x="824" y="83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32">
              <a:extLst>
                <a:ext uri="{FF2B5EF4-FFF2-40B4-BE49-F238E27FC236}">
                  <a16:creationId xmlns:a16="http://schemas.microsoft.com/office/drawing/2014/main" id="{E8D4F53D-FE46-4B3D-84F2-42EDF90A5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19" y="984251"/>
              <a:ext cx="222250" cy="212726"/>
            </a:xfrm>
            <a:custGeom>
              <a:avLst/>
              <a:gdLst>
                <a:gd name="T0" fmla="*/ 112 w 120"/>
                <a:gd name="T1" fmla="*/ 107 h 115"/>
                <a:gd name="T2" fmla="*/ 46 w 120"/>
                <a:gd name="T3" fmla="*/ 73 h 115"/>
                <a:gd name="T4" fmla="*/ 8 w 120"/>
                <a:gd name="T5" fmla="*/ 8 h 115"/>
                <a:gd name="T6" fmla="*/ 74 w 120"/>
                <a:gd name="T7" fmla="*/ 43 h 115"/>
                <a:gd name="T8" fmla="*/ 112 w 120"/>
                <a:gd name="T9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15">
                  <a:moveTo>
                    <a:pt x="112" y="107"/>
                  </a:moveTo>
                  <a:cubicBezTo>
                    <a:pt x="104" y="115"/>
                    <a:pt x="74" y="100"/>
                    <a:pt x="46" y="73"/>
                  </a:cubicBezTo>
                  <a:cubicBezTo>
                    <a:pt x="17" y="45"/>
                    <a:pt x="0" y="17"/>
                    <a:pt x="8" y="8"/>
                  </a:cubicBezTo>
                  <a:cubicBezTo>
                    <a:pt x="16" y="0"/>
                    <a:pt x="46" y="15"/>
                    <a:pt x="74" y="43"/>
                  </a:cubicBezTo>
                  <a:cubicBezTo>
                    <a:pt x="103" y="70"/>
                    <a:pt x="120" y="99"/>
                    <a:pt x="112" y="107"/>
                  </a:cubicBezTo>
                  <a:close/>
                </a:path>
              </a:pathLst>
            </a:custGeom>
            <a:solidFill>
              <a:srgbClr val="3231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37">
              <a:extLst>
                <a:ext uri="{FF2B5EF4-FFF2-40B4-BE49-F238E27FC236}">
                  <a16:creationId xmlns:a16="http://schemas.microsoft.com/office/drawing/2014/main" id="{5A3793E3-33E6-401A-846E-1428D2C030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1472" y="4449766"/>
              <a:ext cx="971549" cy="1206501"/>
            </a:xfrm>
            <a:custGeom>
              <a:avLst/>
              <a:gdLst>
                <a:gd name="T0" fmla="*/ 525 w 525"/>
                <a:gd name="T1" fmla="*/ 101 h 652"/>
                <a:gd name="T2" fmla="*/ 511 w 525"/>
                <a:gd name="T3" fmla="*/ 115 h 652"/>
                <a:gd name="T4" fmla="*/ 511 w 525"/>
                <a:gd name="T5" fmla="*/ 115 h 652"/>
                <a:gd name="T6" fmla="*/ 45 w 525"/>
                <a:gd name="T7" fmla="*/ 604 h 652"/>
                <a:gd name="T8" fmla="*/ 45 w 525"/>
                <a:gd name="T9" fmla="*/ 604 h 652"/>
                <a:gd name="T10" fmla="*/ 29 w 525"/>
                <a:gd name="T11" fmla="*/ 621 h 652"/>
                <a:gd name="T12" fmla="*/ 0 w 525"/>
                <a:gd name="T13" fmla="*/ 652 h 652"/>
                <a:gd name="T14" fmla="*/ 525 w 525"/>
                <a:gd name="T15" fmla="*/ 101 h 652"/>
                <a:gd name="T16" fmla="*/ 525 w 525"/>
                <a:gd name="T17" fmla="*/ 101 h 652"/>
                <a:gd name="T18" fmla="*/ 390 w 525"/>
                <a:gd name="T19" fmla="*/ 0 h 652"/>
                <a:gd name="T20" fmla="*/ 390 w 525"/>
                <a:gd name="T21" fmla="*/ 0 h 652"/>
                <a:gd name="T22" fmla="*/ 475 w 525"/>
                <a:gd name="T23" fmla="*/ 80 h 652"/>
                <a:gd name="T24" fmla="*/ 390 w 525"/>
                <a:gd name="T25" fmla="*/ 0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652">
                  <a:moveTo>
                    <a:pt x="525" y="101"/>
                  </a:moveTo>
                  <a:cubicBezTo>
                    <a:pt x="511" y="115"/>
                    <a:pt x="511" y="115"/>
                    <a:pt x="511" y="115"/>
                  </a:cubicBezTo>
                  <a:cubicBezTo>
                    <a:pt x="511" y="115"/>
                    <a:pt x="511" y="115"/>
                    <a:pt x="511" y="115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45" y="604"/>
                    <a:pt x="45" y="604"/>
                    <a:pt x="45" y="604"/>
                  </a:cubicBezTo>
                  <a:cubicBezTo>
                    <a:pt x="29" y="621"/>
                    <a:pt x="29" y="621"/>
                    <a:pt x="29" y="621"/>
                  </a:cubicBezTo>
                  <a:cubicBezTo>
                    <a:pt x="19" y="631"/>
                    <a:pt x="10" y="641"/>
                    <a:pt x="0" y="652"/>
                  </a:cubicBezTo>
                  <a:cubicBezTo>
                    <a:pt x="525" y="101"/>
                    <a:pt x="525" y="101"/>
                    <a:pt x="525" y="101"/>
                  </a:cubicBezTo>
                  <a:cubicBezTo>
                    <a:pt x="525" y="101"/>
                    <a:pt x="525" y="101"/>
                    <a:pt x="525" y="101"/>
                  </a:cubicBezTo>
                  <a:moveTo>
                    <a:pt x="390" y="0"/>
                  </a:moveTo>
                  <a:cubicBezTo>
                    <a:pt x="390" y="0"/>
                    <a:pt x="390" y="0"/>
                    <a:pt x="390" y="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390" y="0"/>
                    <a:pt x="390" y="0"/>
                    <a:pt x="390" y="0"/>
                  </a:cubicBezTo>
                </a:path>
              </a:pathLst>
            </a:custGeom>
            <a:solidFill>
              <a:srgbClr val="C7C9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38">
              <a:extLst>
                <a:ext uri="{FF2B5EF4-FFF2-40B4-BE49-F238E27FC236}">
                  <a16:creationId xmlns:a16="http://schemas.microsoft.com/office/drawing/2014/main" id="{87F27A38-FFF9-4C84-AC0B-35EFCA97D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5446" y="5567366"/>
              <a:ext cx="30163" cy="31750"/>
            </a:xfrm>
            <a:custGeom>
              <a:avLst/>
              <a:gdLst>
                <a:gd name="T0" fmla="*/ 16 w 16"/>
                <a:gd name="T1" fmla="*/ 0 h 17"/>
                <a:gd name="T2" fmla="*/ 13 w 16"/>
                <a:gd name="T3" fmla="*/ 4 h 17"/>
                <a:gd name="T4" fmla="*/ 0 w 16"/>
                <a:gd name="T5" fmla="*/ 17 h 17"/>
                <a:gd name="T6" fmla="*/ 16 w 16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16" y="0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9" y="8"/>
                    <a:pt x="4" y="12"/>
                    <a:pt x="0" y="1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A58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40">
              <a:extLst>
                <a:ext uri="{FF2B5EF4-FFF2-40B4-BE49-F238E27FC236}">
                  <a16:creationId xmlns:a16="http://schemas.microsoft.com/office/drawing/2014/main" id="{24EFE02D-E7A6-4C80-BE8D-A7FE36E82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6196" y="4449766"/>
              <a:ext cx="1241423" cy="1284288"/>
            </a:xfrm>
            <a:custGeom>
              <a:avLst/>
              <a:gdLst>
                <a:gd name="T0" fmla="*/ 550 w 671"/>
                <a:gd name="T1" fmla="*/ 0 h 694"/>
                <a:gd name="T2" fmla="*/ 550 w 671"/>
                <a:gd name="T3" fmla="*/ 0 h 694"/>
                <a:gd name="T4" fmla="*/ 14 w 671"/>
                <a:gd name="T5" fmla="*/ 561 h 694"/>
                <a:gd name="T6" fmla="*/ 0 w 671"/>
                <a:gd name="T7" fmla="*/ 602 h 694"/>
                <a:gd name="T8" fmla="*/ 1 w 671"/>
                <a:gd name="T9" fmla="*/ 613 h 694"/>
                <a:gd name="T10" fmla="*/ 10 w 671"/>
                <a:gd name="T11" fmla="*/ 650 h 694"/>
                <a:gd name="T12" fmla="*/ 47 w 671"/>
                <a:gd name="T13" fmla="*/ 685 h 694"/>
                <a:gd name="T14" fmla="*/ 85 w 671"/>
                <a:gd name="T15" fmla="*/ 693 h 694"/>
                <a:gd name="T16" fmla="*/ 94 w 671"/>
                <a:gd name="T17" fmla="*/ 694 h 694"/>
                <a:gd name="T18" fmla="*/ 135 w 671"/>
                <a:gd name="T19" fmla="*/ 677 h 694"/>
                <a:gd name="T20" fmla="*/ 135 w 671"/>
                <a:gd name="T21" fmla="*/ 677 h 694"/>
                <a:gd name="T22" fmla="*/ 202 w 671"/>
                <a:gd name="T23" fmla="*/ 608 h 694"/>
                <a:gd name="T24" fmla="*/ 205 w 671"/>
                <a:gd name="T25" fmla="*/ 604 h 694"/>
                <a:gd name="T26" fmla="*/ 671 w 671"/>
                <a:gd name="T27" fmla="*/ 115 h 694"/>
                <a:gd name="T28" fmla="*/ 671 w 671"/>
                <a:gd name="T29" fmla="*/ 115 h 694"/>
                <a:gd name="T30" fmla="*/ 671 w 671"/>
                <a:gd name="T31" fmla="*/ 115 h 694"/>
                <a:gd name="T32" fmla="*/ 635 w 671"/>
                <a:gd name="T33" fmla="*/ 80 h 694"/>
                <a:gd name="T34" fmla="*/ 550 w 671"/>
                <a:gd name="T3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1" h="694">
                  <a:moveTo>
                    <a:pt x="550" y="0"/>
                  </a:moveTo>
                  <a:cubicBezTo>
                    <a:pt x="550" y="0"/>
                    <a:pt x="550" y="0"/>
                    <a:pt x="550" y="0"/>
                  </a:cubicBezTo>
                  <a:cubicBezTo>
                    <a:pt x="14" y="561"/>
                    <a:pt x="14" y="561"/>
                    <a:pt x="14" y="561"/>
                  </a:cubicBezTo>
                  <a:cubicBezTo>
                    <a:pt x="5" y="571"/>
                    <a:pt x="0" y="587"/>
                    <a:pt x="0" y="602"/>
                  </a:cubicBezTo>
                  <a:cubicBezTo>
                    <a:pt x="0" y="606"/>
                    <a:pt x="0" y="609"/>
                    <a:pt x="1" y="613"/>
                  </a:cubicBezTo>
                  <a:cubicBezTo>
                    <a:pt x="10" y="650"/>
                    <a:pt x="10" y="650"/>
                    <a:pt x="10" y="650"/>
                  </a:cubicBezTo>
                  <a:cubicBezTo>
                    <a:pt x="14" y="666"/>
                    <a:pt x="31" y="682"/>
                    <a:pt x="47" y="685"/>
                  </a:cubicBezTo>
                  <a:cubicBezTo>
                    <a:pt x="85" y="693"/>
                    <a:pt x="85" y="693"/>
                    <a:pt x="85" y="693"/>
                  </a:cubicBezTo>
                  <a:cubicBezTo>
                    <a:pt x="88" y="693"/>
                    <a:pt x="91" y="694"/>
                    <a:pt x="94" y="694"/>
                  </a:cubicBezTo>
                  <a:cubicBezTo>
                    <a:pt x="108" y="694"/>
                    <a:pt x="126" y="687"/>
                    <a:pt x="135" y="677"/>
                  </a:cubicBezTo>
                  <a:cubicBezTo>
                    <a:pt x="135" y="677"/>
                    <a:pt x="135" y="677"/>
                    <a:pt x="135" y="677"/>
                  </a:cubicBezTo>
                  <a:cubicBezTo>
                    <a:pt x="202" y="608"/>
                    <a:pt x="202" y="608"/>
                    <a:pt x="202" y="608"/>
                  </a:cubicBezTo>
                  <a:cubicBezTo>
                    <a:pt x="205" y="604"/>
                    <a:pt x="205" y="604"/>
                    <a:pt x="205" y="604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71" y="115"/>
                    <a:pt x="671" y="115"/>
                    <a:pt x="671" y="115"/>
                  </a:cubicBezTo>
                  <a:cubicBezTo>
                    <a:pt x="635" y="80"/>
                    <a:pt x="635" y="80"/>
                    <a:pt x="635" y="80"/>
                  </a:cubicBezTo>
                  <a:cubicBezTo>
                    <a:pt x="550" y="0"/>
                    <a:pt x="550" y="0"/>
                    <a:pt x="550" y="0"/>
                  </a:cubicBezTo>
                </a:path>
              </a:pathLst>
            </a:cu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41">
              <a:extLst>
                <a:ext uri="{FF2B5EF4-FFF2-40B4-BE49-F238E27FC236}">
                  <a16:creationId xmlns:a16="http://schemas.microsoft.com/office/drawing/2014/main" id="{F1274142-42AC-4688-BD74-9FD105FE9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0"/>
              <a:ext cx="1231899" cy="1270001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42">
              <a:extLst>
                <a:ext uri="{FF2B5EF4-FFF2-40B4-BE49-F238E27FC236}">
                  <a16:creationId xmlns:a16="http://schemas.microsoft.com/office/drawing/2014/main" id="{B0A7673F-FE63-4DE4-A2A3-839C7BCAB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4" y="3392490"/>
              <a:ext cx="1231899" cy="1270001"/>
            </a:xfrm>
            <a:custGeom>
              <a:avLst/>
              <a:gdLst>
                <a:gd name="T0" fmla="*/ 635 w 776"/>
                <a:gd name="T1" fmla="*/ 0 h 800"/>
                <a:gd name="T2" fmla="*/ 635 w 776"/>
                <a:gd name="T3" fmla="*/ 0 h 800"/>
                <a:gd name="T4" fmla="*/ 0 w 776"/>
                <a:gd name="T5" fmla="*/ 666 h 800"/>
                <a:gd name="T6" fmla="*/ 99 w 776"/>
                <a:gd name="T7" fmla="*/ 759 h 800"/>
                <a:gd name="T8" fmla="*/ 141 w 776"/>
                <a:gd name="T9" fmla="*/ 800 h 800"/>
                <a:gd name="T10" fmla="*/ 157 w 776"/>
                <a:gd name="T11" fmla="*/ 784 h 800"/>
                <a:gd name="T12" fmla="*/ 157 w 776"/>
                <a:gd name="T13" fmla="*/ 784 h 800"/>
                <a:gd name="T14" fmla="*/ 776 w 776"/>
                <a:gd name="T15" fmla="*/ 134 h 800"/>
                <a:gd name="T16" fmla="*/ 635 w 776"/>
                <a:gd name="T1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800">
                  <a:moveTo>
                    <a:pt x="635" y="0"/>
                  </a:moveTo>
                  <a:lnTo>
                    <a:pt x="635" y="0"/>
                  </a:lnTo>
                  <a:lnTo>
                    <a:pt x="0" y="666"/>
                  </a:lnTo>
                  <a:lnTo>
                    <a:pt x="99" y="759"/>
                  </a:lnTo>
                  <a:lnTo>
                    <a:pt x="141" y="800"/>
                  </a:lnTo>
                  <a:lnTo>
                    <a:pt x="157" y="784"/>
                  </a:lnTo>
                  <a:lnTo>
                    <a:pt x="157" y="784"/>
                  </a:lnTo>
                  <a:lnTo>
                    <a:pt x="776" y="134"/>
                  </a:lnTo>
                  <a:lnTo>
                    <a:pt x="6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43">
              <a:extLst>
                <a:ext uri="{FF2B5EF4-FFF2-40B4-BE49-F238E27FC236}">
                  <a16:creationId xmlns:a16="http://schemas.microsoft.com/office/drawing/2014/main" id="{D9900C1B-FB04-4DB8-BE3C-9C4358AC5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4"/>
              <a:ext cx="1233487" cy="1270001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6C2B4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44">
              <a:extLst>
                <a:ext uri="{FF2B5EF4-FFF2-40B4-BE49-F238E27FC236}">
                  <a16:creationId xmlns:a16="http://schemas.microsoft.com/office/drawing/2014/main" id="{B7D0D367-272E-4727-A487-2239A2707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1845" y="2335214"/>
              <a:ext cx="1233487" cy="1270001"/>
            </a:xfrm>
            <a:custGeom>
              <a:avLst/>
              <a:gdLst>
                <a:gd name="T0" fmla="*/ 636 w 777"/>
                <a:gd name="T1" fmla="*/ 0 h 800"/>
                <a:gd name="T2" fmla="*/ 636 w 777"/>
                <a:gd name="T3" fmla="*/ 0 h 800"/>
                <a:gd name="T4" fmla="*/ 0 w 777"/>
                <a:gd name="T5" fmla="*/ 666 h 800"/>
                <a:gd name="T6" fmla="*/ 141 w 777"/>
                <a:gd name="T7" fmla="*/ 800 h 800"/>
                <a:gd name="T8" fmla="*/ 777 w 777"/>
                <a:gd name="T9" fmla="*/ 134 h 800"/>
                <a:gd name="T10" fmla="*/ 636 w 777"/>
                <a:gd name="T11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800">
                  <a:moveTo>
                    <a:pt x="636" y="0"/>
                  </a:moveTo>
                  <a:lnTo>
                    <a:pt x="636" y="0"/>
                  </a:lnTo>
                  <a:lnTo>
                    <a:pt x="0" y="666"/>
                  </a:lnTo>
                  <a:lnTo>
                    <a:pt x="141" y="800"/>
                  </a:lnTo>
                  <a:lnTo>
                    <a:pt x="777" y="134"/>
                  </a:lnTo>
                  <a:lnTo>
                    <a:pt x="6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45">
              <a:extLst>
                <a:ext uri="{FF2B5EF4-FFF2-40B4-BE49-F238E27FC236}">
                  <a16:creationId xmlns:a16="http://schemas.microsoft.com/office/drawing/2014/main" id="{31F11AC1-616D-4E7B-A85D-B879CA53B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6"/>
              <a:ext cx="1308099" cy="1268414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46">
              <a:extLst>
                <a:ext uri="{FF2B5EF4-FFF2-40B4-BE49-F238E27FC236}">
                  <a16:creationId xmlns:a16="http://schemas.microsoft.com/office/drawing/2014/main" id="{7CFDD346-F660-4BF7-B90B-B417C34B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1494" y="1279526"/>
              <a:ext cx="1308099" cy="1268414"/>
            </a:xfrm>
            <a:custGeom>
              <a:avLst/>
              <a:gdLst>
                <a:gd name="T0" fmla="*/ 634 w 824"/>
                <a:gd name="T1" fmla="*/ 0 h 799"/>
                <a:gd name="T2" fmla="*/ 634 w 824"/>
                <a:gd name="T3" fmla="*/ 0 h 799"/>
                <a:gd name="T4" fmla="*/ 0 w 824"/>
                <a:gd name="T5" fmla="*/ 665 h 799"/>
                <a:gd name="T6" fmla="*/ 141 w 824"/>
                <a:gd name="T7" fmla="*/ 799 h 799"/>
                <a:gd name="T8" fmla="*/ 824 w 824"/>
                <a:gd name="T9" fmla="*/ 83 h 799"/>
                <a:gd name="T10" fmla="*/ 634 w 824"/>
                <a:gd name="T11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799">
                  <a:moveTo>
                    <a:pt x="634" y="0"/>
                  </a:moveTo>
                  <a:lnTo>
                    <a:pt x="634" y="0"/>
                  </a:lnTo>
                  <a:lnTo>
                    <a:pt x="0" y="665"/>
                  </a:lnTo>
                  <a:lnTo>
                    <a:pt x="141" y="799"/>
                  </a:lnTo>
                  <a:lnTo>
                    <a:pt x="824" y="83"/>
                  </a:lnTo>
                  <a:lnTo>
                    <a:pt x="6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22">
              <a:extLst>
                <a:ext uri="{FF2B5EF4-FFF2-40B4-BE49-F238E27FC236}">
                  <a16:creationId xmlns:a16="http://schemas.microsoft.com/office/drawing/2014/main" id="{13937682-EE42-4614-A369-2C9263C47F9E}"/>
                </a:ext>
              </a:extLst>
            </p:cNvPr>
            <p:cNvSpPr>
              <a:spLocks/>
            </p:cNvSpPr>
            <p:nvPr/>
          </p:nvSpPr>
          <p:spPr bwMode="auto">
            <a:xfrm rot="18810804">
              <a:off x="2967610" y="5986058"/>
              <a:ext cx="298085" cy="231844"/>
            </a:xfrm>
            <a:custGeom>
              <a:avLst/>
              <a:gdLst>
                <a:gd name="T0" fmla="*/ 114 w 114"/>
                <a:gd name="T1" fmla="*/ 49 h 88"/>
                <a:gd name="T2" fmla="*/ 107 w 114"/>
                <a:gd name="T3" fmla="*/ 0 h 88"/>
                <a:gd name="T4" fmla="*/ 0 w 114"/>
                <a:gd name="T5" fmla="*/ 44 h 88"/>
                <a:gd name="T6" fmla="*/ 109 w 114"/>
                <a:gd name="T7" fmla="*/ 88 h 88"/>
                <a:gd name="T8" fmla="*/ 114 w 114"/>
                <a:gd name="T9" fmla="*/ 4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88">
                  <a:moveTo>
                    <a:pt x="114" y="49"/>
                  </a:moveTo>
                  <a:cubicBezTo>
                    <a:pt x="114" y="32"/>
                    <a:pt x="111" y="15"/>
                    <a:pt x="107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12" y="76"/>
                    <a:pt x="114" y="63"/>
                    <a:pt x="114" y="49"/>
                  </a:cubicBez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EBC808C-A16B-4AE7-85E6-83DE6F65DCC5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9C32A23-0F1F-44E9-BEB9-9D8B9106FCB5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ight Triangle 157">
              <a:extLst>
                <a:ext uri="{FF2B5EF4-FFF2-40B4-BE49-F238E27FC236}">
                  <a16:creationId xmlns:a16="http://schemas.microsoft.com/office/drawing/2014/main" id="{86F6A3F4-7BBF-47D9-A0B6-56C158187E6D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CEF86ED-26B9-41F3-B7F5-F0CD6CA87A3D}"/>
                </a:ext>
              </a:extLst>
            </p:cNvPr>
            <p:cNvSpPr txBox="1"/>
            <p:nvPr/>
          </p:nvSpPr>
          <p:spPr>
            <a:xfrm>
              <a:off x="8278095" y="5993296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01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E8BF4343-2CE4-445A-BCCF-77BDEF66BC7C}"/>
              </a:ext>
            </a:extLst>
          </p:cNvPr>
          <p:cNvGrpSpPr/>
          <p:nvPr/>
        </p:nvGrpSpPr>
        <p:grpSpPr>
          <a:xfrm>
            <a:off x="-3352703" y="-2707597"/>
            <a:ext cx="4026714" cy="3287995"/>
            <a:chOff x="0" y="857250"/>
            <a:chExt cx="4026714" cy="3287995"/>
          </a:xfrm>
        </p:grpSpPr>
        <p:sp>
          <p:nvSpPr>
            <p:cNvPr id="161" name="Freeform 33">
              <a:extLst>
                <a:ext uri="{FF2B5EF4-FFF2-40B4-BE49-F238E27FC236}">
                  <a16:creationId xmlns:a16="http://schemas.microsoft.com/office/drawing/2014/main" id="{2A4CF697-32DA-4996-ADCA-75EDDE35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D34AD5AA-A2F9-415E-884C-2E52413E4343}"/>
                </a:ext>
              </a:extLst>
            </p:cNvPr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1. Introduction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450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ound, water&#10;&#10;Description automatically generated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999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2" name="TextBox 11"/>
          <p:cNvSpPr txBox="1"/>
          <p:nvPr/>
        </p:nvSpPr>
        <p:spPr>
          <a:xfrm>
            <a:off x="3202460" y="3523795"/>
            <a:ext cx="2739080" cy="1692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800"/>
            <a:r>
              <a:rPr lang="en-US" sz="5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1.1 Definition</a:t>
            </a:r>
            <a:endParaRPr lang="en-GB" sz="5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B969E8-2C11-4297-A244-1F98E6490EDC}"/>
              </a:ext>
            </a:extLst>
          </p:cNvPr>
          <p:cNvGrpSpPr/>
          <p:nvPr/>
        </p:nvGrpSpPr>
        <p:grpSpPr>
          <a:xfrm>
            <a:off x="0" y="0"/>
            <a:ext cx="4026714" cy="3287995"/>
            <a:chOff x="0" y="857250"/>
            <a:chExt cx="4026714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7655" y="1298598"/>
              <a:ext cx="387905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defTabSz="685800"/>
              <a:r>
                <a:rPr lang="en-US" sz="4000" dirty="0">
                  <a:solidFill>
                    <a:srgbClr val="222A35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1. Introduction</a:t>
              </a:r>
              <a:endParaRPr lang="en-GB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1BC53E-6A8D-4AF6-8E87-3F48BD9C48D7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0B393A-7C27-4E62-8BF6-EE83648A340A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ight Triangle 20">
              <a:extLst>
                <a:ext uri="{FF2B5EF4-FFF2-40B4-BE49-F238E27FC236}">
                  <a16:creationId xmlns:a16="http://schemas.microsoft.com/office/drawing/2014/main" id="{81E725D3-AE75-4C78-8E34-37A302242EBE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FDB7CD-ED5E-43B3-9B5E-536BFD14B22F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99C91-2B12-4EC8-815A-F543658DE74D}"/>
              </a:ext>
            </a:extLst>
          </p:cNvPr>
          <p:cNvGrpSpPr/>
          <p:nvPr/>
        </p:nvGrpSpPr>
        <p:grpSpPr>
          <a:xfrm>
            <a:off x="-3416300" y="-2595478"/>
            <a:ext cx="4016747" cy="3287995"/>
            <a:chOff x="0" y="857250"/>
            <a:chExt cx="4016747" cy="3287995"/>
          </a:xfrm>
        </p:grpSpPr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367B0608-B5FE-4470-B5F0-89AF6DAEA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30EBD1-5D87-483D-908D-1512EDFFBA95}"/>
                </a:ext>
              </a:extLst>
            </p:cNvPr>
            <p:cNvSpPr txBox="1"/>
            <p:nvPr/>
          </p:nvSpPr>
          <p:spPr>
            <a:xfrm>
              <a:off x="430990" y="1337070"/>
              <a:ext cx="273908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US" sz="2500" dirty="0">
                  <a:solidFill>
                    <a:srgbClr val="0070C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1.1 Definition</a:t>
              </a:r>
              <a:endParaRPr lang="en-GB" sz="25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74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, ground, water&#10;&#10;Description automatically generated">
            <a:extLst>
              <a:ext uri="{FF2B5EF4-FFF2-40B4-BE49-F238E27FC236}">
                <a16:creationId xmlns:a16="http://schemas.microsoft.com/office/drawing/2014/main" id="{C809C4FE-7419-43A1-9774-DB5221431B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9992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A4D150-7F2B-4EAD-83D4-3DCAE171253E}"/>
              </a:ext>
            </a:extLst>
          </p:cNvPr>
          <p:cNvGrpSpPr/>
          <p:nvPr/>
        </p:nvGrpSpPr>
        <p:grpSpPr>
          <a:xfrm>
            <a:off x="0" y="0"/>
            <a:ext cx="4016747" cy="3287995"/>
            <a:chOff x="0" y="857250"/>
            <a:chExt cx="4016747" cy="3287995"/>
          </a:xfrm>
        </p:grpSpPr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0" y="857250"/>
              <a:ext cx="4016747" cy="3287995"/>
            </a:xfrm>
            <a:custGeom>
              <a:avLst/>
              <a:gdLst>
                <a:gd name="T0" fmla="*/ 0 w 743"/>
                <a:gd name="T1" fmla="*/ 317 h 608"/>
                <a:gd name="T2" fmla="*/ 166 w 743"/>
                <a:gd name="T3" fmla="*/ 483 h 608"/>
                <a:gd name="T4" fmla="*/ 618 w 743"/>
                <a:gd name="T5" fmla="*/ 483 h 608"/>
                <a:gd name="T6" fmla="*/ 618 w 743"/>
                <a:gd name="T7" fmla="*/ 31 h 608"/>
                <a:gd name="T8" fmla="*/ 588 w 743"/>
                <a:gd name="T9" fmla="*/ 0 h 608"/>
                <a:gd name="T10" fmla="*/ 0 w 743"/>
                <a:gd name="T11" fmla="*/ 0 h 608"/>
                <a:gd name="T12" fmla="*/ 0 w 743"/>
                <a:gd name="T13" fmla="*/ 317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3" h="608">
                  <a:moveTo>
                    <a:pt x="0" y="317"/>
                  </a:moveTo>
                  <a:cubicBezTo>
                    <a:pt x="166" y="483"/>
                    <a:pt x="166" y="483"/>
                    <a:pt x="166" y="483"/>
                  </a:cubicBezTo>
                  <a:cubicBezTo>
                    <a:pt x="291" y="608"/>
                    <a:pt x="493" y="608"/>
                    <a:pt x="618" y="483"/>
                  </a:cubicBezTo>
                  <a:cubicBezTo>
                    <a:pt x="743" y="358"/>
                    <a:pt x="743" y="156"/>
                    <a:pt x="618" y="31"/>
                  </a:cubicBezTo>
                  <a:cubicBezTo>
                    <a:pt x="588" y="0"/>
                    <a:pt x="588" y="0"/>
                    <a:pt x="58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GB" sz="1350" dirty="0">
                <a:solidFill>
                  <a:srgbClr val="222A35"/>
                </a:solidFill>
                <a:latin typeface="Lato" panose="020F050202020403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0990" y="1337070"/>
              <a:ext cx="2739080" cy="4770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US" sz="2500" dirty="0">
                  <a:solidFill>
                    <a:srgbClr val="0070C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1.1 Definition</a:t>
              </a:r>
              <a:endParaRPr lang="en-GB" sz="2500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-3761619" y="1298598"/>
            <a:ext cx="387905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4000" dirty="0">
                <a:solidFill>
                  <a:srgbClr val="222A35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1. Introduction</a:t>
            </a:r>
            <a:endParaRPr lang="en-GB" sz="4000" dirty="0">
              <a:solidFill>
                <a:srgbClr val="222A35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3E67F-F71B-4591-B58E-7620435326CC}"/>
              </a:ext>
            </a:extLst>
          </p:cNvPr>
          <p:cNvSpPr txBox="1"/>
          <p:nvPr/>
        </p:nvSpPr>
        <p:spPr>
          <a:xfrm>
            <a:off x="-1460049" y="1040098"/>
            <a:ext cx="302521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2100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id-ID" sz="2100" dirty="0">
              <a:solidFill>
                <a:srgbClr val="00206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CC2880-DEEB-4A29-9651-E38E82552D7C}"/>
              </a:ext>
            </a:extLst>
          </p:cNvPr>
          <p:cNvCxnSpPr/>
          <p:nvPr/>
        </p:nvCxnSpPr>
        <p:spPr>
          <a:xfrm>
            <a:off x="-1381705" y="1454750"/>
            <a:ext cx="397380" cy="0"/>
          </a:xfrm>
          <a:prstGeom prst="line">
            <a:avLst/>
          </a:prstGeom>
          <a:ln w="5080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66BBE03-6A5C-4DD2-A634-229E3DB75310}"/>
              </a:ext>
            </a:extLst>
          </p:cNvPr>
          <p:cNvGrpSpPr/>
          <p:nvPr/>
        </p:nvGrpSpPr>
        <p:grpSpPr>
          <a:xfrm>
            <a:off x="9294019" y="2235994"/>
            <a:ext cx="9146381" cy="2267439"/>
            <a:chOff x="-2381" y="2235994"/>
            <a:chExt cx="9146381" cy="22674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DA4881-6EBF-43AB-AF67-080D76F6D423}"/>
                </a:ext>
              </a:extLst>
            </p:cNvPr>
            <p:cNvGrpSpPr/>
            <p:nvPr/>
          </p:nvGrpSpPr>
          <p:grpSpPr>
            <a:xfrm>
              <a:off x="-2381" y="2235994"/>
              <a:ext cx="9146381" cy="2267439"/>
              <a:chOff x="-2381" y="2235994"/>
              <a:chExt cx="9146381" cy="226743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2564C12-83EC-4C3E-AF3E-7592DD6B0D25}"/>
                  </a:ext>
                </a:extLst>
              </p:cNvPr>
              <p:cNvGrpSpPr/>
              <p:nvPr/>
            </p:nvGrpSpPr>
            <p:grpSpPr>
              <a:xfrm>
                <a:off x="-2381" y="2235994"/>
                <a:ext cx="9146381" cy="2267439"/>
                <a:chOff x="-2381" y="2235994"/>
                <a:chExt cx="9146381" cy="2267439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7BF7655-86C2-437D-9D83-E7061AF38C95}"/>
                    </a:ext>
                  </a:extLst>
                </p:cNvPr>
                <p:cNvSpPr/>
                <p:nvPr/>
              </p:nvSpPr>
              <p:spPr>
                <a:xfrm>
                  <a:off x="0" y="2235994"/>
                  <a:ext cx="9144000" cy="2267439"/>
                </a:xfrm>
                <a:prstGeom prst="rect">
                  <a:avLst/>
                </a:prstGeom>
                <a:solidFill>
                  <a:schemeClr val="tx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35" name="Freeform 9">
                  <a:extLst>
                    <a:ext uri="{FF2B5EF4-FFF2-40B4-BE49-F238E27FC236}">
                      <a16:creationId xmlns:a16="http://schemas.microsoft.com/office/drawing/2014/main" id="{1C1635E0-CDCF-43D1-9849-4F4E9EEC5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81" y="2235994"/>
                  <a:ext cx="1619236" cy="2267438"/>
                </a:xfrm>
                <a:custGeom>
                  <a:avLst/>
                  <a:gdLst>
                    <a:gd name="T0" fmla="*/ 53 w 181"/>
                    <a:gd name="T1" fmla="*/ 128 h 255"/>
                    <a:gd name="T2" fmla="*/ 181 w 181"/>
                    <a:gd name="T3" fmla="*/ 0 h 255"/>
                    <a:gd name="T4" fmla="*/ 0 w 181"/>
                    <a:gd name="T5" fmla="*/ 0 h 255"/>
                    <a:gd name="T6" fmla="*/ 0 w 181"/>
                    <a:gd name="T7" fmla="*/ 255 h 255"/>
                    <a:gd name="T8" fmla="*/ 181 w 181"/>
                    <a:gd name="T9" fmla="*/ 255 h 255"/>
                    <a:gd name="T10" fmla="*/ 53 w 181"/>
                    <a:gd name="T11" fmla="*/ 12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255">
                      <a:moveTo>
                        <a:pt x="53" y="128"/>
                      </a:moveTo>
                      <a:cubicBezTo>
                        <a:pt x="53" y="57"/>
                        <a:pt x="110" y="0"/>
                        <a:pt x="1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81" y="255"/>
                        <a:pt x="181" y="255"/>
                        <a:pt x="181" y="255"/>
                      </a:cubicBezTo>
                      <a:cubicBezTo>
                        <a:pt x="110" y="255"/>
                        <a:pt x="53" y="198"/>
                        <a:pt x="53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GB" sz="1350" dirty="0">
                    <a:solidFill>
                      <a:srgbClr val="222A35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B70D25-589C-4AF8-A005-B39CBD598870}"/>
                  </a:ext>
                </a:extLst>
              </p:cNvPr>
              <p:cNvGrpSpPr/>
              <p:nvPr/>
            </p:nvGrpSpPr>
            <p:grpSpPr>
              <a:xfrm>
                <a:off x="1137826" y="2873723"/>
                <a:ext cx="1403649" cy="1095210"/>
                <a:chOff x="1137826" y="2873723"/>
                <a:chExt cx="1403649" cy="1095210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67F3AD0-AD4A-44BE-84D2-A810F1910747}"/>
                    </a:ext>
                  </a:extLst>
                </p:cNvPr>
                <p:cNvSpPr txBox="1"/>
                <p:nvPr/>
              </p:nvSpPr>
              <p:spPr>
                <a:xfrm>
                  <a:off x="1137826" y="3668851"/>
                  <a:ext cx="1403649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en-GB" sz="1350" b="1" dirty="0">
                      <a:solidFill>
                        <a:prstClr val="white"/>
                      </a:solidFill>
                      <a:latin typeface="Lato" panose="020F0502020204030203" pitchFamily="34" charset="0"/>
                    </a:rPr>
                    <a:t>Website</a:t>
                  </a:r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E888B114-709E-44C9-A25C-0591E2C82902}"/>
                    </a:ext>
                  </a:extLst>
                </p:cNvPr>
                <p:cNvGrpSpPr/>
                <p:nvPr/>
              </p:nvGrpSpPr>
              <p:grpSpPr>
                <a:xfrm>
                  <a:off x="1509568" y="2873723"/>
                  <a:ext cx="660164" cy="660164"/>
                  <a:chOff x="1509568" y="2873723"/>
                  <a:chExt cx="660164" cy="660164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FF5BF06-CB27-4E43-8969-E5743D5A21EA}"/>
                      </a:ext>
                    </a:extLst>
                  </p:cNvPr>
                  <p:cNvSpPr/>
                  <p:nvPr/>
                </p:nvSpPr>
                <p:spPr>
                  <a:xfrm>
                    <a:off x="1509568" y="2873723"/>
                    <a:ext cx="660164" cy="6601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 dirty="0">
                      <a:solidFill>
                        <a:prstClr val="white"/>
                      </a:solidFill>
                      <a:latin typeface="Lato" panose="020F0502020204030203" pitchFamily="34" charset="0"/>
                    </a:endParaRPr>
                  </a:p>
                </p:txBody>
              </p:sp>
              <p:pic>
                <p:nvPicPr>
                  <p:cNvPr id="33" name="Graphic 32" descr="Internet">
                    <a:extLst>
                      <a:ext uri="{FF2B5EF4-FFF2-40B4-BE49-F238E27FC236}">
                        <a16:creationId xmlns:a16="http://schemas.microsoft.com/office/drawing/2014/main" id="{1583FA4F-ECD7-4911-AA58-1B58C134E9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7462" y="2935309"/>
                    <a:ext cx="553100" cy="5531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384CC0-B0B0-4203-8082-D32B1F349AEC}"/>
                </a:ext>
              </a:extLst>
            </p:cNvPr>
            <p:cNvGrpSpPr/>
            <p:nvPr/>
          </p:nvGrpSpPr>
          <p:grpSpPr>
            <a:xfrm>
              <a:off x="3142801" y="2873723"/>
              <a:ext cx="1403649" cy="1095210"/>
              <a:chOff x="2754181" y="2873723"/>
              <a:chExt cx="1403649" cy="109521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516924-0E77-494B-AA27-D244B48D84AC}"/>
                  </a:ext>
                </a:extLst>
              </p:cNvPr>
              <p:cNvSpPr txBox="1"/>
              <p:nvPr/>
            </p:nvSpPr>
            <p:spPr>
              <a:xfrm>
                <a:off x="2754181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Administrator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3AEE232-65AE-4FB6-9392-A43B7EBEDDAD}"/>
                  </a:ext>
                </a:extLst>
              </p:cNvPr>
              <p:cNvGrpSpPr/>
              <p:nvPr/>
            </p:nvGrpSpPr>
            <p:grpSpPr>
              <a:xfrm>
                <a:off x="3112031" y="2873723"/>
                <a:ext cx="660164" cy="660164"/>
                <a:chOff x="3112031" y="2873723"/>
                <a:chExt cx="660164" cy="660164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6773E86-1A07-4AD7-8142-BC2FDF824B52}"/>
                    </a:ext>
                  </a:extLst>
                </p:cNvPr>
                <p:cNvSpPr/>
                <p:nvPr/>
              </p:nvSpPr>
              <p:spPr>
                <a:xfrm>
                  <a:off x="3112031" y="2873723"/>
                  <a:ext cx="660164" cy="66016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7" name="Graphic 26" descr="Office worker">
                  <a:extLst>
                    <a:ext uri="{FF2B5EF4-FFF2-40B4-BE49-F238E27FC236}">
                      <a16:creationId xmlns:a16="http://schemas.microsoft.com/office/drawing/2014/main" id="{9F72480F-0F80-4263-BD12-FDFBC4174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082" y="2944439"/>
                  <a:ext cx="479910" cy="4799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E0C40F-4C9B-4A2F-B67F-05A50F1E3A54}"/>
                </a:ext>
              </a:extLst>
            </p:cNvPr>
            <p:cNvGrpSpPr/>
            <p:nvPr/>
          </p:nvGrpSpPr>
          <p:grpSpPr>
            <a:xfrm>
              <a:off x="5094436" y="2873723"/>
              <a:ext cx="1403649" cy="1095210"/>
              <a:chOff x="4233376" y="2873723"/>
              <a:chExt cx="1403649" cy="109521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D86AA4-AF80-4F06-8943-7AD2FEE08502}"/>
                  </a:ext>
                </a:extLst>
              </p:cNvPr>
              <p:cNvSpPr txBox="1"/>
              <p:nvPr/>
            </p:nvSpPr>
            <p:spPr>
              <a:xfrm>
                <a:off x="4233376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Staff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D1BFE04-9796-4695-8649-D075726BCA6E}"/>
                  </a:ext>
                </a:extLst>
              </p:cNvPr>
              <p:cNvGrpSpPr/>
              <p:nvPr/>
            </p:nvGrpSpPr>
            <p:grpSpPr>
              <a:xfrm>
                <a:off x="4657870" y="2873723"/>
                <a:ext cx="660164" cy="660164"/>
                <a:chOff x="4657870" y="2873723"/>
                <a:chExt cx="660164" cy="66016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9E7F228-F0E7-4930-BAB2-22D80F0B7AC0}"/>
                    </a:ext>
                  </a:extLst>
                </p:cNvPr>
                <p:cNvSpPr/>
                <p:nvPr/>
              </p:nvSpPr>
              <p:spPr>
                <a:xfrm>
                  <a:off x="4657870" y="2873723"/>
                  <a:ext cx="660164" cy="6601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3" name="Graphic 22" descr="DJ">
                  <a:extLst>
                    <a:ext uri="{FF2B5EF4-FFF2-40B4-BE49-F238E27FC236}">
                      <a16:creationId xmlns:a16="http://schemas.microsoft.com/office/drawing/2014/main" id="{0246BD45-AE97-4094-BC32-4F7B90D0D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848" y="2980001"/>
                  <a:ext cx="444348" cy="4443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FADA1BB-159D-4372-8D1E-B1F876B2E96E}"/>
                </a:ext>
              </a:extLst>
            </p:cNvPr>
            <p:cNvGrpSpPr/>
            <p:nvPr/>
          </p:nvGrpSpPr>
          <p:grpSpPr>
            <a:xfrm>
              <a:off x="7000350" y="2873723"/>
              <a:ext cx="1403649" cy="1095210"/>
              <a:chOff x="5781150" y="2873723"/>
              <a:chExt cx="1403649" cy="109521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65600A8-7D47-4BD2-AC01-42B72B0C3162}"/>
                  </a:ext>
                </a:extLst>
              </p:cNvPr>
              <p:cNvSpPr txBox="1"/>
              <p:nvPr/>
            </p:nvSpPr>
            <p:spPr>
              <a:xfrm>
                <a:off x="5781150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Customer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200092B-630F-4138-AD0E-762C6A3DBE75}"/>
                  </a:ext>
                </a:extLst>
              </p:cNvPr>
              <p:cNvGrpSpPr/>
              <p:nvPr/>
            </p:nvGrpSpPr>
            <p:grpSpPr>
              <a:xfrm>
                <a:off x="6179759" y="2873723"/>
                <a:ext cx="660164" cy="660164"/>
                <a:chOff x="6179759" y="2873723"/>
                <a:chExt cx="660164" cy="660164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D9197D1-9510-436A-81F6-5201D47DC19C}"/>
                    </a:ext>
                  </a:extLst>
                </p:cNvPr>
                <p:cNvSpPr/>
                <p:nvPr/>
              </p:nvSpPr>
              <p:spPr>
                <a:xfrm>
                  <a:off x="6179759" y="2873723"/>
                  <a:ext cx="660164" cy="6601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9" name="Graphic 18" descr="Users">
                  <a:extLst>
                    <a:ext uri="{FF2B5EF4-FFF2-40B4-BE49-F238E27FC236}">
                      <a16:creationId xmlns:a16="http://schemas.microsoft.com/office/drawing/2014/main" id="{575EDA32-8525-44BE-9AF2-1B89595FCC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18" y="2935309"/>
                  <a:ext cx="541046" cy="5410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C9387E-0E9C-4DB5-9D4B-13ABDE48A1F7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674209-FDCA-400A-8336-F555F8F312A8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ight Triangle 37">
              <a:extLst>
                <a:ext uri="{FF2B5EF4-FFF2-40B4-BE49-F238E27FC236}">
                  <a16:creationId xmlns:a16="http://schemas.microsoft.com/office/drawing/2014/main" id="{F6754E01-05CF-4ECC-BD41-446020F296A7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15C2C6C-BCE0-4821-A339-020F7D74B1A9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83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85871" y="1040098"/>
            <a:ext cx="302521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2100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id-ID" sz="2100" dirty="0">
              <a:solidFill>
                <a:srgbClr val="00206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B56354-8375-403C-B10C-F56F36B82534}"/>
              </a:ext>
            </a:extLst>
          </p:cNvPr>
          <p:cNvGrpSpPr/>
          <p:nvPr/>
        </p:nvGrpSpPr>
        <p:grpSpPr>
          <a:xfrm>
            <a:off x="6906896" y="4764174"/>
            <a:ext cx="8287385" cy="366673"/>
            <a:chOff x="1009016" y="4764174"/>
            <a:chExt cx="8287385" cy="366673"/>
          </a:xfrm>
        </p:grpSpPr>
        <p:grpSp>
          <p:nvGrpSpPr>
            <p:cNvPr id="7" name="Group 6"/>
            <p:cNvGrpSpPr/>
            <p:nvPr/>
          </p:nvGrpSpPr>
          <p:grpSpPr>
            <a:xfrm>
              <a:off x="1009016" y="4830765"/>
              <a:ext cx="1582638" cy="300082"/>
              <a:chOff x="267256" y="5159789"/>
              <a:chExt cx="2110184" cy="4001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384560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Web Technology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67256" y="5277780"/>
                <a:ext cx="123111" cy="1231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180452" y="4764175"/>
              <a:ext cx="2115949" cy="300082"/>
              <a:chOff x="8996786" y="5159789"/>
              <a:chExt cx="2353282" cy="400109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9119897" y="5159789"/>
                <a:ext cx="223017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Convenient shopping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996786" y="5277780"/>
                <a:ext cx="123111" cy="1231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157730" y="4764174"/>
              <a:ext cx="1578700" cy="300082"/>
              <a:chOff x="6096065" y="5159789"/>
              <a:chExt cx="2104933" cy="40010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208118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GB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Work effectively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096065" y="5277780"/>
                <a:ext cx="123111" cy="1231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370755" y="4830765"/>
              <a:ext cx="1586994" cy="300082"/>
              <a:chOff x="3173227" y="5159789"/>
              <a:chExt cx="2115992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296339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Full Control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173227" y="5277780"/>
                <a:ext cx="123111" cy="1231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cxnSp>
        <p:nvCxnSpPr>
          <p:cNvPr id="52" name="Straight Connector 51"/>
          <p:cNvCxnSpPr/>
          <p:nvPr/>
        </p:nvCxnSpPr>
        <p:spPr>
          <a:xfrm>
            <a:off x="264215" y="1454750"/>
            <a:ext cx="397380" cy="0"/>
          </a:xfrm>
          <a:prstGeom prst="line">
            <a:avLst/>
          </a:prstGeom>
          <a:ln w="5080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34EF03-63D8-4A87-A205-0A25501237B2}"/>
              </a:ext>
            </a:extLst>
          </p:cNvPr>
          <p:cNvGrpSpPr/>
          <p:nvPr/>
        </p:nvGrpSpPr>
        <p:grpSpPr>
          <a:xfrm>
            <a:off x="5895499" y="2235994"/>
            <a:ext cx="9146381" cy="2267439"/>
            <a:chOff x="-2381" y="2235994"/>
            <a:chExt cx="9146381" cy="226743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3C4E6A8-DA63-4851-80BA-554FC3BFF5C1}"/>
                </a:ext>
              </a:extLst>
            </p:cNvPr>
            <p:cNvGrpSpPr/>
            <p:nvPr/>
          </p:nvGrpSpPr>
          <p:grpSpPr>
            <a:xfrm>
              <a:off x="-2381" y="2235994"/>
              <a:ext cx="9146381" cy="2267439"/>
              <a:chOff x="-2381" y="2235994"/>
              <a:chExt cx="9146381" cy="226743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389FEC-FEC4-4DC5-97E0-CA3681BEB60D}"/>
                  </a:ext>
                </a:extLst>
              </p:cNvPr>
              <p:cNvGrpSpPr/>
              <p:nvPr/>
            </p:nvGrpSpPr>
            <p:grpSpPr>
              <a:xfrm>
                <a:off x="-2381" y="2235994"/>
                <a:ext cx="9146381" cy="2267439"/>
                <a:chOff x="-2381" y="2235994"/>
                <a:chExt cx="9146381" cy="2267439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0" y="2235994"/>
                  <a:ext cx="9144000" cy="2267439"/>
                </a:xfrm>
                <a:prstGeom prst="rect">
                  <a:avLst/>
                </a:prstGeom>
                <a:solidFill>
                  <a:schemeClr val="tx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auto">
                <a:xfrm>
                  <a:off x="-2381" y="2235994"/>
                  <a:ext cx="1619236" cy="2267438"/>
                </a:xfrm>
                <a:custGeom>
                  <a:avLst/>
                  <a:gdLst>
                    <a:gd name="T0" fmla="*/ 53 w 181"/>
                    <a:gd name="T1" fmla="*/ 128 h 255"/>
                    <a:gd name="T2" fmla="*/ 181 w 181"/>
                    <a:gd name="T3" fmla="*/ 0 h 255"/>
                    <a:gd name="T4" fmla="*/ 0 w 181"/>
                    <a:gd name="T5" fmla="*/ 0 h 255"/>
                    <a:gd name="T6" fmla="*/ 0 w 181"/>
                    <a:gd name="T7" fmla="*/ 255 h 255"/>
                    <a:gd name="T8" fmla="*/ 181 w 181"/>
                    <a:gd name="T9" fmla="*/ 255 h 255"/>
                    <a:gd name="T10" fmla="*/ 53 w 181"/>
                    <a:gd name="T11" fmla="*/ 12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255">
                      <a:moveTo>
                        <a:pt x="53" y="128"/>
                      </a:moveTo>
                      <a:cubicBezTo>
                        <a:pt x="53" y="57"/>
                        <a:pt x="110" y="0"/>
                        <a:pt x="1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81" y="255"/>
                        <a:pt x="181" y="255"/>
                        <a:pt x="181" y="255"/>
                      </a:cubicBezTo>
                      <a:cubicBezTo>
                        <a:pt x="110" y="255"/>
                        <a:pt x="53" y="198"/>
                        <a:pt x="53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GB" sz="1350" dirty="0">
                    <a:solidFill>
                      <a:srgbClr val="222A35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B8D1C3E-5B82-48A6-B550-F511FB5263FB}"/>
                  </a:ext>
                </a:extLst>
              </p:cNvPr>
              <p:cNvGrpSpPr/>
              <p:nvPr/>
            </p:nvGrpSpPr>
            <p:grpSpPr>
              <a:xfrm>
                <a:off x="1137826" y="2873723"/>
                <a:ext cx="1403649" cy="1095210"/>
                <a:chOff x="1137826" y="2873723"/>
                <a:chExt cx="1403649" cy="109521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37826" y="3668851"/>
                  <a:ext cx="1403649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en-GB" sz="1350" b="1" dirty="0">
                      <a:solidFill>
                        <a:prstClr val="white"/>
                      </a:solidFill>
                      <a:latin typeface="Lato" panose="020F0502020204030203" pitchFamily="34" charset="0"/>
                    </a:rPr>
                    <a:t>Website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0487BFA-6166-439F-B25D-647C91BE662B}"/>
                    </a:ext>
                  </a:extLst>
                </p:cNvPr>
                <p:cNvGrpSpPr/>
                <p:nvPr/>
              </p:nvGrpSpPr>
              <p:grpSpPr>
                <a:xfrm>
                  <a:off x="1509568" y="2873723"/>
                  <a:ext cx="660164" cy="660164"/>
                  <a:chOff x="1509568" y="2873723"/>
                  <a:chExt cx="660164" cy="660164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1509568" y="2873723"/>
                    <a:ext cx="660164" cy="6601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 dirty="0">
                      <a:solidFill>
                        <a:prstClr val="white"/>
                      </a:solidFill>
                      <a:latin typeface="Lato" panose="020F0502020204030203" pitchFamily="34" charset="0"/>
                    </a:endParaRPr>
                  </a:p>
                </p:txBody>
              </p:sp>
              <p:pic>
                <p:nvPicPr>
                  <p:cNvPr id="9" name="Graphic 8" descr="Internet">
                    <a:extLst>
                      <a:ext uri="{FF2B5EF4-FFF2-40B4-BE49-F238E27FC236}">
                        <a16:creationId xmlns:a16="http://schemas.microsoft.com/office/drawing/2014/main" id="{B23C2775-B833-457D-A274-FAFFC2038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7462" y="2935309"/>
                    <a:ext cx="553100" cy="5531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CF1C13-CA0E-4E83-AEBA-BD5332554F6F}"/>
                </a:ext>
              </a:extLst>
            </p:cNvPr>
            <p:cNvGrpSpPr/>
            <p:nvPr/>
          </p:nvGrpSpPr>
          <p:grpSpPr>
            <a:xfrm>
              <a:off x="3142801" y="2873723"/>
              <a:ext cx="1403649" cy="1095210"/>
              <a:chOff x="2754181" y="2873723"/>
              <a:chExt cx="1403649" cy="109521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54181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Administrator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04C375-79BB-490E-9C8E-B5E9F0D578BC}"/>
                  </a:ext>
                </a:extLst>
              </p:cNvPr>
              <p:cNvGrpSpPr/>
              <p:nvPr/>
            </p:nvGrpSpPr>
            <p:grpSpPr>
              <a:xfrm>
                <a:off x="3112031" y="2873723"/>
                <a:ext cx="660164" cy="660164"/>
                <a:chOff x="3112031" y="2873723"/>
                <a:chExt cx="660164" cy="66016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3112031" y="2873723"/>
                  <a:ext cx="660164" cy="66016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1" name="Graphic 10" descr="Office worker">
                  <a:extLst>
                    <a:ext uri="{FF2B5EF4-FFF2-40B4-BE49-F238E27FC236}">
                      <a16:creationId xmlns:a16="http://schemas.microsoft.com/office/drawing/2014/main" id="{3C37F0B9-AEBA-49FD-9359-C2801175D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082" y="2944439"/>
                  <a:ext cx="479910" cy="4799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77CB31-EA4C-4727-9E6D-27CED6551BB3}"/>
                </a:ext>
              </a:extLst>
            </p:cNvPr>
            <p:cNvGrpSpPr/>
            <p:nvPr/>
          </p:nvGrpSpPr>
          <p:grpSpPr>
            <a:xfrm>
              <a:off x="5094436" y="2873723"/>
              <a:ext cx="1403649" cy="1095210"/>
              <a:chOff x="4233376" y="2873723"/>
              <a:chExt cx="1403649" cy="109521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233376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Staff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AD47BEA-6BFE-4C7E-8688-1DE10F23FCFB}"/>
                  </a:ext>
                </a:extLst>
              </p:cNvPr>
              <p:cNvGrpSpPr/>
              <p:nvPr/>
            </p:nvGrpSpPr>
            <p:grpSpPr>
              <a:xfrm>
                <a:off x="4657870" y="2873723"/>
                <a:ext cx="660164" cy="660164"/>
                <a:chOff x="4657870" y="2873723"/>
                <a:chExt cx="660164" cy="660164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4657870" y="2873723"/>
                  <a:ext cx="660164" cy="6601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4" name="Graphic 13" descr="DJ">
                  <a:extLst>
                    <a:ext uri="{FF2B5EF4-FFF2-40B4-BE49-F238E27FC236}">
                      <a16:creationId xmlns:a16="http://schemas.microsoft.com/office/drawing/2014/main" id="{A15EDB61-A75B-4E18-8B7A-3F78AA17C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848" y="2980001"/>
                  <a:ext cx="444348" cy="4443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1C45FA4-F142-4920-A7EC-2EC964CB247C}"/>
                </a:ext>
              </a:extLst>
            </p:cNvPr>
            <p:cNvGrpSpPr/>
            <p:nvPr/>
          </p:nvGrpSpPr>
          <p:grpSpPr>
            <a:xfrm>
              <a:off x="7000350" y="2873723"/>
              <a:ext cx="1403649" cy="1095210"/>
              <a:chOff x="5781150" y="2873723"/>
              <a:chExt cx="1403649" cy="109521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781150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Customer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C3C94DD-06FB-4F73-9A49-973DA9B13D53}"/>
                  </a:ext>
                </a:extLst>
              </p:cNvPr>
              <p:cNvGrpSpPr/>
              <p:nvPr/>
            </p:nvGrpSpPr>
            <p:grpSpPr>
              <a:xfrm>
                <a:off x="6179759" y="2873723"/>
                <a:ext cx="660164" cy="660164"/>
                <a:chOff x="6179759" y="2873723"/>
                <a:chExt cx="660164" cy="660164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179759" y="2873723"/>
                  <a:ext cx="660164" cy="6601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0" name="Graphic 19" descr="Users">
                  <a:extLst>
                    <a:ext uri="{FF2B5EF4-FFF2-40B4-BE49-F238E27FC236}">
                      <a16:creationId xmlns:a16="http://schemas.microsoft.com/office/drawing/2014/main" id="{7C739290-9D10-4307-A176-C0256B42A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18" y="2935309"/>
                  <a:ext cx="541046" cy="5410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B9D1570-8735-42ED-A123-99876911BA50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BE3AD74-F005-4651-86FC-EC43EA02624B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10728E22-901C-4F28-B272-1FF23D9D9387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65B82BA-8E94-4177-AC00-E9BD2A143F93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31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85871" y="1040098"/>
            <a:ext cx="302521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2100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id-ID" sz="2100" dirty="0">
              <a:solidFill>
                <a:srgbClr val="00206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B56354-8375-403C-B10C-F56F36B82534}"/>
              </a:ext>
            </a:extLst>
          </p:cNvPr>
          <p:cNvGrpSpPr/>
          <p:nvPr/>
        </p:nvGrpSpPr>
        <p:grpSpPr>
          <a:xfrm>
            <a:off x="5283836" y="4764174"/>
            <a:ext cx="8287385" cy="366673"/>
            <a:chOff x="1009016" y="4764174"/>
            <a:chExt cx="8287385" cy="366673"/>
          </a:xfrm>
        </p:grpSpPr>
        <p:grpSp>
          <p:nvGrpSpPr>
            <p:cNvPr id="7" name="Group 6"/>
            <p:cNvGrpSpPr/>
            <p:nvPr/>
          </p:nvGrpSpPr>
          <p:grpSpPr>
            <a:xfrm>
              <a:off x="1009016" y="4830765"/>
              <a:ext cx="1582638" cy="300082"/>
              <a:chOff x="267256" y="5159789"/>
              <a:chExt cx="2110184" cy="4001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384560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Web Technology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67256" y="5277780"/>
                <a:ext cx="123111" cy="1231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180452" y="4764175"/>
              <a:ext cx="2115949" cy="300082"/>
              <a:chOff x="8996786" y="5159789"/>
              <a:chExt cx="2353282" cy="400109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9119897" y="5159789"/>
                <a:ext cx="223017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Convenient shopping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996786" y="5277780"/>
                <a:ext cx="123111" cy="1231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157730" y="4764174"/>
              <a:ext cx="1578700" cy="300082"/>
              <a:chOff x="6096065" y="5159789"/>
              <a:chExt cx="2104933" cy="40010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208118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GB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Work effectively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096065" y="5277780"/>
                <a:ext cx="123111" cy="1231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370755" y="4830765"/>
              <a:ext cx="1586994" cy="300082"/>
              <a:chOff x="3173227" y="5159789"/>
              <a:chExt cx="2115992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296339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Full Control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173227" y="5277780"/>
                <a:ext cx="123111" cy="1231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cxnSp>
        <p:nvCxnSpPr>
          <p:cNvPr id="52" name="Straight Connector 51"/>
          <p:cNvCxnSpPr/>
          <p:nvPr/>
        </p:nvCxnSpPr>
        <p:spPr>
          <a:xfrm>
            <a:off x="264215" y="1454750"/>
            <a:ext cx="397380" cy="0"/>
          </a:xfrm>
          <a:prstGeom prst="line">
            <a:avLst/>
          </a:prstGeom>
          <a:ln w="5080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34EF03-63D8-4A87-A205-0A25501237B2}"/>
              </a:ext>
            </a:extLst>
          </p:cNvPr>
          <p:cNvGrpSpPr/>
          <p:nvPr/>
        </p:nvGrpSpPr>
        <p:grpSpPr>
          <a:xfrm>
            <a:off x="4272439" y="2235994"/>
            <a:ext cx="9146381" cy="2267439"/>
            <a:chOff x="-2381" y="2235994"/>
            <a:chExt cx="9146381" cy="226743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3C4E6A8-DA63-4851-80BA-554FC3BFF5C1}"/>
                </a:ext>
              </a:extLst>
            </p:cNvPr>
            <p:cNvGrpSpPr/>
            <p:nvPr/>
          </p:nvGrpSpPr>
          <p:grpSpPr>
            <a:xfrm>
              <a:off x="-2381" y="2235994"/>
              <a:ext cx="9146381" cy="2267439"/>
              <a:chOff x="-2381" y="2235994"/>
              <a:chExt cx="9146381" cy="226743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389FEC-FEC4-4DC5-97E0-CA3681BEB60D}"/>
                  </a:ext>
                </a:extLst>
              </p:cNvPr>
              <p:cNvGrpSpPr/>
              <p:nvPr/>
            </p:nvGrpSpPr>
            <p:grpSpPr>
              <a:xfrm>
                <a:off x="-2381" y="2235994"/>
                <a:ext cx="9146381" cy="2267439"/>
                <a:chOff x="-2381" y="2235994"/>
                <a:chExt cx="9146381" cy="2267439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0" y="2235994"/>
                  <a:ext cx="9144000" cy="2267439"/>
                </a:xfrm>
                <a:prstGeom prst="rect">
                  <a:avLst/>
                </a:prstGeom>
                <a:solidFill>
                  <a:schemeClr val="tx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auto">
                <a:xfrm>
                  <a:off x="-2381" y="2235994"/>
                  <a:ext cx="1619236" cy="2267438"/>
                </a:xfrm>
                <a:custGeom>
                  <a:avLst/>
                  <a:gdLst>
                    <a:gd name="T0" fmla="*/ 53 w 181"/>
                    <a:gd name="T1" fmla="*/ 128 h 255"/>
                    <a:gd name="T2" fmla="*/ 181 w 181"/>
                    <a:gd name="T3" fmla="*/ 0 h 255"/>
                    <a:gd name="T4" fmla="*/ 0 w 181"/>
                    <a:gd name="T5" fmla="*/ 0 h 255"/>
                    <a:gd name="T6" fmla="*/ 0 w 181"/>
                    <a:gd name="T7" fmla="*/ 255 h 255"/>
                    <a:gd name="T8" fmla="*/ 181 w 181"/>
                    <a:gd name="T9" fmla="*/ 255 h 255"/>
                    <a:gd name="T10" fmla="*/ 53 w 181"/>
                    <a:gd name="T11" fmla="*/ 12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255">
                      <a:moveTo>
                        <a:pt x="53" y="128"/>
                      </a:moveTo>
                      <a:cubicBezTo>
                        <a:pt x="53" y="57"/>
                        <a:pt x="110" y="0"/>
                        <a:pt x="1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81" y="255"/>
                        <a:pt x="181" y="255"/>
                        <a:pt x="181" y="255"/>
                      </a:cubicBezTo>
                      <a:cubicBezTo>
                        <a:pt x="110" y="255"/>
                        <a:pt x="53" y="198"/>
                        <a:pt x="53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GB" sz="1350" dirty="0">
                    <a:solidFill>
                      <a:srgbClr val="222A35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B8D1C3E-5B82-48A6-B550-F511FB5263FB}"/>
                  </a:ext>
                </a:extLst>
              </p:cNvPr>
              <p:cNvGrpSpPr/>
              <p:nvPr/>
            </p:nvGrpSpPr>
            <p:grpSpPr>
              <a:xfrm>
                <a:off x="1137826" y="2873723"/>
                <a:ext cx="1403649" cy="1095210"/>
                <a:chOff x="1137826" y="2873723"/>
                <a:chExt cx="1403649" cy="109521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37826" y="3668851"/>
                  <a:ext cx="1403649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en-GB" sz="1350" b="1" dirty="0">
                      <a:solidFill>
                        <a:prstClr val="white"/>
                      </a:solidFill>
                      <a:latin typeface="Lato" panose="020F0502020204030203" pitchFamily="34" charset="0"/>
                    </a:rPr>
                    <a:t>Website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0487BFA-6166-439F-B25D-647C91BE662B}"/>
                    </a:ext>
                  </a:extLst>
                </p:cNvPr>
                <p:cNvGrpSpPr/>
                <p:nvPr/>
              </p:nvGrpSpPr>
              <p:grpSpPr>
                <a:xfrm>
                  <a:off x="1509568" y="2873723"/>
                  <a:ext cx="660164" cy="660164"/>
                  <a:chOff x="1509568" y="2873723"/>
                  <a:chExt cx="660164" cy="660164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1509568" y="2873723"/>
                    <a:ext cx="660164" cy="6601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 dirty="0">
                      <a:solidFill>
                        <a:prstClr val="white"/>
                      </a:solidFill>
                      <a:latin typeface="Lato" panose="020F0502020204030203" pitchFamily="34" charset="0"/>
                    </a:endParaRPr>
                  </a:p>
                </p:txBody>
              </p:sp>
              <p:pic>
                <p:nvPicPr>
                  <p:cNvPr id="9" name="Graphic 8" descr="Internet">
                    <a:extLst>
                      <a:ext uri="{FF2B5EF4-FFF2-40B4-BE49-F238E27FC236}">
                        <a16:creationId xmlns:a16="http://schemas.microsoft.com/office/drawing/2014/main" id="{B23C2775-B833-457D-A274-FAFFC2038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7462" y="2935309"/>
                    <a:ext cx="553100" cy="5531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CF1C13-CA0E-4E83-AEBA-BD5332554F6F}"/>
                </a:ext>
              </a:extLst>
            </p:cNvPr>
            <p:cNvGrpSpPr/>
            <p:nvPr/>
          </p:nvGrpSpPr>
          <p:grpSpPr>
            <a:xfrm>
              <a:off x="3142801" y="2873723"/>
              <a:ext cx="1403649" cy="1095210"/>
              <a:chOff x="2754181" y="2873723"/>
              <a:chExt cx="1403649" cy="109521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54181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Administrator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04C375-79BB-490E-9C8E-B5E9F0D578BC}"/>
                  </a:ext>
                </a:extLst>
              </p:cNvPr>
              <p:cNvGrpSpPr/>
              <p:nvPr/>
            </p:nvGrpSpPr>
            <p:grpSpPr>
              <a:xfrm>
                <a:off x="3112031" y="2873723"/>
                <a:ext cx="660164" cy="660164"/>
                <a:chOff x="3112031" y="2873723"/>
                <a:chExt cx="660164" cy="66016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3112031" y="2873723"/>
                  <a:ext cx="660164" cy="66016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1" name="Graphic 10" descr="Office worker">
                  <a:extLst>
                    <a:ext uri="{FF2B5EF4-FFF2-40B4-BE49-F238E27FC236}">
                      <a16:creationId xmlns:a16="http://schemas.microsoft.com/office/drawing/2014/main" id="{3C37F0B9-AEBA-49FD-9359-C2801175D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082" y="2944439"/>
                  <a:ext cx="479910" cy="4799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77CB31-EA4C-4727-9E6D-27CED6551BB3}"/>
                </a:ext>
              </a:extLst>
            </p:cNvPr>
            <p:cNvGrpSpPr/>
            <p:nvPr/>
          </p:nvGrpSpPr>
          <p:grpSpPr>
            <a:xfrm>
              <a:off x="5094436" y="2873723"/>
              <a:ext cx="1403649" cy="1095210"/>
              <a:chOff x="4233376" y="2873723"/>
              <a:chExt cx="1403649" cy="109521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233376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Staff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AD47BEA-6BFE-4C7E-8688-1DE10F23FCFB}"/>
                  </a:ext>
                </a:extLst>
              </p:cNvPr>
              <p:cNvGrpSpPr/>
              <p:nvPr/>
            </p:nvGrpSpPr>
            <p:grpSpPr>
              <a:xfrm>
                <a:off x="4657870" y="2873723"/>
                <a:ext cx="660164" cy="660164"/>
                <a:chOff x="4657870" y="2873723"/>
                <a:chExt cx="660164" cy="660164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4657870" y="2873723"/>
                  <a:ext cx="660164" cy="6601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4" name="Graphic 13" descr="DJ">
                  <a:extLst>
                    <a:ext uri="{FF2B5EF4-FFF2-40B4-BE49-F238E27FC236}">
                      <a16:creationId xmlns:a16="http://schemas.microsoft.com/office/drawing/2014/main" id="{A15EDB61-A75B-4E18-8B7A-3F78AA17C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848" y="2980001"/>
                  <a:ext cx="444348" cy="4443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1C45FA4-F142-4920-A7EC-2EC964CB247C}"/>
                </a:ext>
              </a:extLst>
            </p:cNvPr>
            <p:cNvGrpSpPr/>
            <p:nvPr/>
          </p:nvGrpSpPr>
          <p:grpSpPr>
            <a:xfrm>
              <a:off x="7000350" y="2873723"/>
              <a:ext cx="1403649" cy="1095210"/>
              <a:chOff x="5781150" y="2873723"/>
              <a:chExt cx="1403649" cy="109521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781150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Customer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C3C94DD-06FB-4F73-9A49-973DA9B13D53}"/>
                  </a:ext>
                </a:extLst>
              </p:cNvPr>
              <p:cNvGrpSpPr/>
              <p:nvPr/>
            </p:nvGrpSpPr>
            <p:grpSpPr>
              <a:xfrm>
                <a:off x="6179759" y="2873723"/>
                <a:ext cx="660164" cy="660164"/>
                <a:chOff x="6179759" y="2873723"/>
                <a:chExt cx="660164" cy="660164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179759" y="2873723"/>
                  <a:ext cx="660164" cy="6601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0" name="Graphic 19" descr="Users">
                  <a:extLst>
                    <a:ext uri="{FF2B5EF4-FFF2-40B4-BE49-F238E27FC236}">
                      <a16:creationId xmlns:a16="http://schemas.microsoft.com/office/drawing/2014/main" id="{7C739290-9D10-4307-A176-C0256B42A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18" y="2935309"/>
                  <a:ext cx="541046" cy="5410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0B80374-FB0F-4413-A26C-55E636EF756B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688EB5-6CB9-487D-80A3-C2741CE7A7A0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011B0D94-A847-4FB0-9F67-EC9F679734F8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BC8A286-B960-435E-83EE-5EEE45134A8B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97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185871" y="1040098"/>
            <a:ext cx="3025211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/>
            <a:r>
              <a:rPr lang="en-US" sz="2100" dirty="0">
                <a:solidFill>
                  <a:srgbClr val="00206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Definition</a:t>
            </a:r>
            <a:endParaRPr lang="id-ID" sz="2100" dirty="0">
              <a:solidFill>
                <a:srgbClr val="002060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B56354-8375-403C-B10C-F56F36B82534}"/>
              </a:ext>
            </a:extLst>
          </p:cNvPr>
          <p:cNvGrpSpPr/>
          <p:nvPr/>
        </p:nvGrpSpPr>
        <p:grpSpPr>
          <a:xfrm>
            <a:off x="3249296" y="4764174"/>
            <a:ext cx="8287385" cy="366673"/>
            <a:chOff x="1009016" y="4764174"/>
            <a:chExt cx="8287385" cy="366673"/>
          </a:xfrm>
        </p:grpSpPr>
        <p:grpSp>
          <p:nvGrpSpPr>
            <p:cNvPr id="7" name="Group 6"/>
            <p:cNvGrpSpPr/>
            <p:nvPr/>
          </p:nvGrpSpPr>
          <p:grpSpPr>
            <a:xfrm>
              <a:off x="1009016" y="4830765"/>
              <a:ext cx="1582638" cy="300082"/>
              <a:chOff x="267256" y="5159789"/>
              <a:chExt cx="2110184" cy="400109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384560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Web Technology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267256" y="5277780"/>
                <a:ext cx="123111" cy="12311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7180452" y="4764175"/>
              <a:ext cx="2115949" cy="300082"/>
              <a:chOff x="8996786" y="5159789"/>
              <a:chExt cx="2353282" cy="400109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9119897" y="5159789"/>
                <a:ext cx="2230171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Convenient shopping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996786" y="5277780"/>
                <a:ext cx="123111" cy="12311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157730" y="4764174"/>
              <a:ext cx="1578700" cy="300082"/>
              <a:chOff x="6096065" y="5159789"/>
              <a:chExt cx="2104933" cy="400109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208118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GB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Work effectively</a:t>
                </a: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096065" y="5277780"/>
                <a:ext cx="123111" cy="12311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370755" y="4830765"/>
              <a:ext cx="1586994" cy="300082"/>
              <a:chOff x="3173227" y="5159789"/>
              <a:chExt cx="2115992" cy="400109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3296339" y="5159789"/>
                <a:ext cx="1992880" cy="400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85800"/>
                <a:r>
                  <a:rPr lang="en-US" sz="1350" b="1" dirty="0">
                    <a:solidFill>
                      <a:srgbClr val="222A35"/>
                    </a:solidFill>
                    <a:latin typeface="Lato" panose="020F0502020204030203" pitchFamily="34" charset="0"/>
                  </a:rPr>
                  <a:t>Full Control</a:t>
                </a:r>
                <a:endParaRPr lang="en-GB" sz="1350" b="1" dirty="0">
                  <a:solidFill>
                    <a:srgbClr val="222A35"/>
                  </a:solidFill>
                  <a:latin typeface="Lato" panose="020F0502020204030203" pitchFamily="34" charset="0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173227" y="5277780"/>
                <a:ext cx="123111" cy="1231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GB" sz="1350" dirty="0">
                  <a:solidFill>
                    <a:prstClr val="white"/>
                  </a:solidFill>
                  <a:latin typeface="Lato" panose="020F0502020204030203" pitchFamily="34" charset="0"/>
                </a:endParaRPr>
              </a:p>
            </p:txBody>
          </p:sp>
        </p:grpSp>
      </p:grpSp>
      <p:cxnSp>
        <p:nvCxnSpPr>
          <p:cNvPr id="52" name="Straight Connector 51"/>
          <p:cNvCxnSpPr/>
          <p:nvPr/>
        </p:nvCxnSpPr>
        <p:spPr>
          <a:xfrm>
            <a:off x="264215" y="1454750"/>
            <a:ext cx="397380" cy="0"/>
          </a:xfrm>
          <a:prstGeom prst="line">
            <a:avLst/>
          </a:prstGeom>
          <a:ln w="50800" cap="flat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34EF03-63D8-4A87-A205-0A25501237B2}"/>
              </a:ext>
            </a:extLst>
          </p:cNvPr>
          <p:cNvGrpSpPr/>
          <p:nvPr/>
        </p:nvGrpSpPr>
        <p:grpSpPr>
          <a:xfrm>
            <a:off x="2237899" y="2235994"/>
            <a:ext cx="9146381" cy="2267439"/>
            <a:chOff x="-2381" y="2235994"/>
            <a:chExt cx="9146381" cy="226743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3C4E6A8-DA63-4851-80BA-554FC3BFF5C1}"/>
                </a:ext>
              </a:extLst>
            </p:cNvPr>
            <p:cNvGrpSpPr/>
            <p:nvPr/>
          </p:nvGrpSpPr>
          <p:grpSpPr>
            <a:xfrm>
              <a:off x="-2381" y="2235994"/>
              <a:ext cx="9146381" cy="2267439"/>
              <a:chOff x="-2381" y="2235994"/>
              <a:chExt cx="9146381" cy="2267439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12389FEC-FEC4-4DC5-97E0-CA3681BEB60D}"/>
                  </a:ext>
                </a:extLst>
              </p:cNvPr>
              <p:cNvGrpSpPr/>
              <p:nvPr/>
            </p:nvGrpSpPr>
            <p:grpSpPr>
              <a:xfrm>
                <a:off x="-2381" y="2235994"/>
                <a:ext cx="9146381" cy="2267439"/>
                <a:chOff x="-2381" y="2235994"/>
                <a:chExt cx="9146381" cy="2267439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0" y="2235994"/>
                  <a:ext cx="9144000" cy="2267439"/>
                </a:xfrm>
                <a:prstGeom prst="rect">
                  <a:avLst/>
                </a:prstGeom>
                <a:solidFill>
                  <a:schemeClr val="tx1"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auto">
                <a:xfrm>
                  <a:off x="-2381" y="2235994"/>
                  <a:ext cx="1619236" cy="2267438"/>
                </a:xfrm>
                <a:custGeom>
                  <a:avLst/>
                  <a:gdLst>
                    <a:gd name="T0" fmla="*/ 53 w 181"/>
                    <a:gd name="T1" fmla="*/ 128 h 255"/>
                    <a:gd name="T2" fmla="*/ 181 w 181"/>
                    <a:gd name="T3" fmla="*/ 0 h 255"/>
                    <a:gd name="T4" fmla="*/ 0 w 181"/>
                    <a:gd name="T5" fmla="*/ 0 h 255"/>
                    <a:gd name="T6" fmla="*/ 0 w 181"/>
                    <a:gd name="T7" fmla="*/ 255 h 255"/>
                    <a:gd name="T8" fmla="*/ 181 w 181"/>
                    <a:gd name="T9" fmla="*/ 255 h 255"/>
                    <a:gd name="T10" fmla="*/ 53 w 181"/>
                    <a:gd name="T11" fmla="*/ 128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255">
                      <a:moveTo>
                        <a:pt x="53" y="128"/>
                      </a:moveTo>
                      <a:cubicBezTo>
                        <a:pt x="53" y="57"/>
                        <a:pt x="110" y="0"/>
                        <a:pt x="18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81" y="255"/>
                        <a:pt x="181" y="255"/>
                        <a:pt x="181" y="255"/>
                      </a:cubicBezTo>
                      <a:cubicBezTo>
                        <a:pt x="110" y="255"/>
                        <a:pt x="53" y="198"/>
                        <a:pt x="53" y="128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GB" sz="1350" dirty="0">
                    <a:solidFill>
                      <a:srgbClr val="222A35"/>
                    </a:solidFill>
                    <a:latin typeface="Lato" panose="020F0502020204030203" pitchFamily="34" charset="0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B8D1C3E-5B82-48A6-B550-F511FB5263FB}"/>
                  </a:ext>
                </a:extLst>
              </p:cNvPr>
              <p:cNvGrpSpPr/>
              <p:nvPr/>
            </p:nvGrpSpPr>
            <p:grpSpPr>
              <a:xfrm>
                <a:off x="1137826" y="2873723"/>
                <a:ext cx="1403649" cy="1095210"/>
                <a:chOff x="1137826" y="2873723"/>
                <a:chExt cx="1403649" cy="1095210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1137826" y="3668851"/>
                  <a:ext cx="1403649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 defTabSz="685800"/>
                  <a:r>
                    <a:rPr lang="en-GB" sz="1350" b="1" dirty="0">
                      <a:solidFill>
                        <a:prstClr val="white"/>
                      </a:solidFill>
                      <a:latin typeface="Lato" panose="020F0502020204030203" pitchFamily="34" charset="0"/>
                    </a:rPr>
                    <a:t>Website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60487BFA-6166-439F-B25D-647C91BE662B}"/>
                    </a:ext>
                  </a:extLst>
                </p:cNvPr>
                <p:cNvGrpSpPr/>
                <p:nvPr/>
              </p:nvGrpSpPr>
              <p:grpSpPr>
                <a:xfrm>
                  <a:off x="1509568" y="2873723"/>
                  <a:ext cx="660164" cy="660164"/>
                  <a:chOff x="1509568" y="2873723"/>
                  <a:chExt cx="660164" cy="660164"/>
                </a:xfrm>
              </p:grpSpPr>
              <p:sp>
                <p:nvSpPr>
                  <p:cNvPr id="15" name="Oval 14"/>
                  <p:cNvSpPr/>
                  <p:nvPr/>
                </p:nvSpPr>
                <p:spPr>
                  <a:xfrm>
                    <a:off x="1509568" y="2873723"/>
                    <a:ext cx="660164" cy="6601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GB" sz="1350" dirty="0">
                      <a:solidFill>
                        <a:prstClr val="white"/>
                      </a:solidFill>
                      <a:latin typeface="Lato" panose="020F0502020204030203" pitchFamily="34" charset="0"/>
                    </a:endParaRPr>
                  </a:p>
                </p:txBody>
              </p:sp>
              <p:pic>
                <p:nvPicPr>
                  <p:cNvPr id="9" name="Graphic 8" descr="Internet">
                    <a:extLst>
                      <a:ext uri="{FF2B5EF4-FFF2-40B4-BE49-F238E27FC236}">
                        <a16:creationId xmlns:a16="http://schemas.microsoft.com/office/drawing/2014/main" id="{B23C2775-B833-457D-A274-FAFFC2038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67462" y="2935309"/>
                    <a:ext cx="553100" cy="553100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7CF1C13-CA0E-4E83-AEBA-BD5332554F6F}"/>
                </a:ext>
              </a:extLst>
            </p:cNvPr>
            <p:cNvGrpSpPr/>
            <p:nvPr/>
          </p:nvGrpSpPr>
          <p:grpSpPr>
            <a:xfrm>
              <a:off x="3142801" y="2873723"/>
              <a:ext cx="1403649" cy="1095210"/>
              <a:chOff x="2754181" y="2873723"/>
              <a:chExt cx="1403649" cy="1095210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2754181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Administrator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704C375-79BB-490E-9C8E-B5E9F0D578BC}"/>
                  </a:ext>
                </a:extLst>
              </p:cNvPr>
              <p:cNvGrpSpPr/>
              <p:nvPr/>
            </p:nvGrpSpPr>
            <p:grpSpPr>
              <a:xfrm>
                <a:off x="3112031" y="2873723"/>
                <a:ext cx="660164" cy="660164"/>
                <a:chOff x="3112031" y="2873723"/>
                <a:chExt cx="660164" cy="66016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3112031" y="2873723"/>
                  <a:ext cx="660164" cy="660164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1" name="Graphic 10" descr="Office worker">
                  <a:extLst>
                    <a:ext uri="{FF2B5EF4-FFF2-40B4-BE49-F238E27FC236}">
                      <a16:creationId xmlns:a16="http://schemas.microsoft.com/office/drawing/2014/main" id="{3C37F0B9-AEBA-49FD-9359-C2801175D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11082" y="2944439"/>
                  <a:ext cx="479910" cy="4799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177CB31-EA4C-4727-9E6D-27CED6551BB3}"/>
                </a:ext>
              </a:extLst>
            </p:cNvPr>
            <p:cNvGrpSpPr/>
            <p:nvPr/>
          </p:nvGrpSpPr>
          <p:grpSpPr>
            <a:xfrm>
              <a:off x="5094436" y="2873723"/>
              <a:ext cx="1403649" cy="1095210"/>
              <a:chOff x="4233376" y="2873723"/>
              <a:chExt cx="1403649" cy="1095210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4233376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Staff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AD47BEA-6BFE-4C7E-8688-1DE10F23FCFB}"/>
                  </a:ext>
                </a:extLst>
              </p:cNvPr>
              <p:cNvGrpSpPr/>
              <p:nvPr/>
            </p:nvGrpSpPr>
            <p:grpSpPr>
              <a:xfrm>
                <a:off x="4657870" y="2873723"/>
                <a:ext cx="660164" cy="660164"/>
                <a:chOff x="4657870" y="2873723"/>
                <a:chExt cx="660164" cy="660164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4657870" y="2873723"/>
                  <a:ext cx="660164" cy="66016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14" name="Graphic 13" descr="DJ">
                  <a:extLst>
                    <a:ext uri="{FF2B5EF4-FFF2-40B4-BE49-F238E27FC236}">
                      <a16:creationId xmlns:a16="http://schemas.microsoft.com/office/drawing/2014/main" id="{A15EDB61-A75B-4E18-8B7A-3F78AA17C5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74848" y="2980001"/>
                  <a:ext cx="444348" cy="44434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1C45FA4-F142-4920-A7EC-2EC964CB247C}"/>
                </a:ext>
              </a:extLst>
            </p:cNvPr>
            <p:cNvGrpSpPr/>
            <p:nvPr/>
          </p:nvGrpSpPr>
          <p:grpSpPr>
            <a:xfrm>
              <a:off x="7000350" y="2873723"/>
              <a:ext cx="1403649" cy="1095210"/>
              <a:chOff x="5781150" y="2873723"/>
              <a:chExt cx="1403649" cy="1095210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5781150" y="3668851"/>
                <a:ext cx="1403649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685800"/>
                <a:r>
                  <a:rPr lang="en-GB" sz="1350" b="1" dirty="0">
                    <a:solidFill>
                      <a:prstClr val="white"/>
                    </a:solidFill>
                    <a:latin typeface="Lato" panose="020F0502020204030203" pitchFamily="34" charset="0"/>
                  </a:rPr>
                  <a:t>Customer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C3C94DD-06FB-4F73-9A49-973DA9B13D53}"/>
                  </a:ext>
                </a:extLst>
              </p:cNvPr>
              <p:cNvGrpSpPr/>
              <p:nvPr/>
            </p:nvGrpSpPr>
            <p:grpSpPr>
              <a:xfrm>
                <a:off x="6179759" y="2873723"/>
                <a:ext cx="660164" cy="660164"/>
                <a:chOff x="6179759" y="2873723"/>
                <a:chExt cx="660164" cy="660164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6179759" y="2873723"/>
                  <a:ext cx="660164" cy="660164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GB" sz="1350" dirty="0">
                    <a:solidFill>
                      <a:prstClr val="white"/>
                    </a:solidFill>
                    <a:latin typeface="Lato" panose="020F0502020204030203" pitchFamily="34" charset="0"/>
                  </a:endParaRPr>
                </a:p>
              </p:txBody>
            </p:sp>
            <p:pic>
              <p:nvPicPr>
                <p:cNvPr id="20" name="Graphic 19" descr="Users">
                  <a:extLst>
                    <a:ext uri="{FF2B5EF4-FFF2-40B4-BE49-F238E27FC236}">
                      <a16:creationId xmlns:a16="http://schemas.microsoft.com/office/drawing/2014/main" id="{7C739290-9D10-4307-A176-C0256B42A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9318" y="2935309"/>
                  <a:ext cx="541046" cy="54104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9EA23C-3177-425F-A21E-382CC7B8E92F}"/>
              </a:ext>
            </a:extLst>
          </p:cNvPr>
          <p:cNvGrpSpPr/>
          <p:nvPr/>
        </p:nvGrpSpPr>
        <p:grpSpPr>
          <a:xfrm>
            <a:off x="8037404" y="5934772"/>
            <a:ext cx="1008010" cy="824934"/>
            <a:chOff x="8037404" y="5934772"/>
            <a:chExt cx="1008010" cy="82493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CBA8AB-1FC1-4A1B-AE94-603883B37FCE}"/>
                </a:ext>
              </a:extLst>
            </p:cNvPr>
            <p:cNvSpPr/>
            <p:nvPr/>
          </p:nvSpPr>
          <p:spPr>
            <a:xfrm>
              <a:off x="8189592" y="5934772"/>
              <a:ext cx="855822" cy="824934"/>
            </a:xfrm>
            <a:prstGeom prst="rect">
              <a:avLst/>
            </a:prstGeom>
            <a:solidFill>
              <a:srgbClr val="CC00C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ight Triangle 44">
              <a:extLst>
                <a:ext uri="{FF2B5EF4-FFF2-40B4-BE49-F238E27FC236}">
                  <a16:creationId xmlns:a16="http://schemas.microsoft.com/office/drawing/2014/main" id="{1F04294A-0DE1-449A-932E-ECAD47D501B1}"/>
                </a:ext>
              </a:extLst>
            </p:cNvPr>
            <p:cNvSpPr/>
            <p:nvPr/>
          </p:nvSpPr>
          <p:spPr>
            <a:xfrm flipH="1">
              <a:off x="8037404" y="5934772"/>
              <a:ext cx="152186" cy="214497"/>
            </a:xfrm>
            <a:prstGeom prst="rtTriangle">
              <a:avLst/>
            </a:prstGeom>
            <a:solidFill>
              <a:srgbClr val="CC00C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42F9A4-3332-4356-BA60-18EF73DCD306}"/>
                </a:ext>
              </a:extLst>
            </p:cNvPr>
            <p:cNvSpPr txBox="1"/>
            <p:nvPr/>
          </p:nvSpPr>
          <p:spPr>
            <a:xfrm>
              <a:off x="8239623" y="5993296"/>
              <a:ext cx="78098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350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LIKA-COLORFUL2">
  <a:themeElements>
    <a:clrScheme name="MALIKA-BLUEGREEN">
      <a:dk1>
        <a:srgbClr val="222A35"/>
      </a:dk1>
      <a:lt1>
        <a:sysClr val="window" lastClr="FFFFFF"/>
      </a:lt1>
      <a:dk2>
        <a:srgbClr val="222B46"/>
      </a:dk2>
      <a:lt2>
        <a:srgbClr val="F2F1EE"/>
      </a:lt2>
      <a:accent1>
        <a:srgbClr val="2A80B9"/>
      </a:accent1>
      <a:accent2>
        <a:srgbClr val="16A086"/>
      </a:accent2>
      <a:accent3>
        <a:srgbClr val="9FB95E"/>
      </a:accent3>
      <a:accent4>
        <a:srgbClr val="EEB035"/>
      </a:accent4>
      <a:accent5>
        <a:srgbClr val="CB4E3A"/>
      </a:accent5>
      <a:accent6>
        <a:srgbClr val="7655A0"/>
      </a:accent6>
      <a:hlink>
        <a:srgbClr val="0563C1"/>
      </a:hlink>
      <a:folHlink>
        <a:srgbClr val="954F72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LIKA-COLORFUL2" id="{054AFD3B-624A-473F-8000-CE01CE6418FE}" vid="{C96D2FC8-8245-4128-B735-96B16A61F03F}"/>
    </a:ext>
  </a:extLst>
</a:theme>
</file>

<file path=ppt/theme/theme3.xml><?xml version="1.0" encoding="utf-8"?>
<a:theme xmlns:a="http://schemas.openxmlformats.org/drawingml/2006/main" name="1_Office Theme">
  <a:themeElements>
    <a:clrScheme name="Custom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C4FF"/>
      </a:accent1>
      <a:accent2>
        <a:srgbClr val="00B0F0"/>
      </a:accent2>
      <a:accent3>
        <a:srgbClr val="00A7E2"/>
      </a:accent3>
      <a:accent4>
        <a:srgbClr val="00A1DA"/>
      </a:accent4>
      <a:accent5>
        <a:srgbClr val="5B9BD5"/>
      </a:accent5>
      <a:accent6>
        <a:srgbClr val="0094C8"/>
      </a:accent6>
      <a:hlink>
        <a:srgbClr val="0088B8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Blue">
      <a:dk1>
        <a:sysClr val="windowText" lastClr="000000"/>
      </a:dk1>
      <a:lt1>
        <a:sysClr val="window" lastClr="FFFFFF"/>
      </a:lt1>
      <a:dk2>
        <a:srgbClr val="4C92FF"/>
      </a:dk2>
      <a:lt2>
        <a:srgbClr val="93BDFF"/>
      </a:lt2>
      <a:accent1>
        <a:srgbClr val="65A1FF"/>
      </a:accent1>
      <a:accent2>
        <a:srgbClr val="5F8BCF"/>
      </a:accent2>
      <a:accent3>
        <a:srgbClr val="618CCF"/>
      </a:accent3>
      <a:accent4>
        <a:srgbClr val="94B2DF"/>
      </a:accent4>
      <a:accent5>
        <a:srgbClr val="618CCF"/>
      </a:accent5>
      <a:accent6>
        <a:srgbClr val="94C3EC"/>
      </a:accent6>
      <a:hlink>
        <a:srgbClr val="5EA5E3"/>
      </a:hlink>
      <a:folHlink>
        <a:srgbClr val="2E75B5"/>
      </a:folHlink>
    </a:clrScheme>
    <a:fontScheme name="Custom 1">
      <a:majorFont>
        <a:latin typeface="Moleng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1649</TotalTime>
  <Words>388</Words>
  <Application>Microsoft Office PowerPoint</Application>
  <PresentationFormat>On-screen Show (4:3)</PresentationFormat>
  <Paragraphs>198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Arial</vt:lpstr>
      <vt:lpstr>Calibri</vt:lpstr>
      <vt:lpstr>Calibri Light</vt:lpstr>
      <vt:lpstr>Lato</vt:lpstr>
      <vt:lpstr>Lato Black</vt:lpstr>
      <vt:lpstr>Nunito</vt:lpstr>
      <vt:lpstr>Open Sans</vt:lpstr>
      <vt:lpstr>Open Sans Bold</vt:lpstr>
      <vt:lpstr>Sosa</vt:lpstr>
      <vt:lpstr>Source Sans Pro</vt:lpstr>
      <vt:lpstr>Times New Roman</vt:lpstr>
      <vt:lpstr>Office Theme</vt:lpstr>
      <vt:lpstr>MALIKA-COLORFUL2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Trịnh Minh Anh</dc:creator>
  <cp:lastModifiedBy>Trịnh Minh Anh</cp:lastModifiedBy>
  <cp:revision>105</cp:revision>
  <dcterms:created xsi:type="dcterms:W3CDTF">2019-06-03T06:30:38Z</dcterms:created>
  <dcterms:modified xsi:type="dcterms:W3CDTF">2019-12-14T00:37:25Z</dcterms:modified>
</cp:coreProperties>
</file>